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0" r:id="rId6"/>
    <p:sldId id="261" r:id="rId7"/>
    <p:sldId id="262" r:id="rId8"/>
    <p:sldId id="263" r:id="rId9"/>
    <p:sldId id="265" r:id="rId10"/>
    <p:sldId id="259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6B96-73E7-40E0-A3E1-A94A20CA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517AE-41E5-4EB9-B929-15E27856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44BC6-903D-482A-B6CF-739B7234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D3745-4272-456B-968A-1487500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8A1CD-EA0A-4382-ABE9-63A5A329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5C2EC-F9A9-42BB-AAC0-62D55C2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DDFC3-49E9-4BB1-88AA-5A23CF20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88765-C2B2-41CD-82E8-908F0C0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A2375-3F33-4E18-B424-6A75F3F6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3EBA2-44DC-47A3-A10D-0069F67A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46A885-8247-4AB9-B148-041ACF98C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130BE-EF8E-4A97-8BD0-307282CAC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81469-4F34-48D0-A8B0-BC25C64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02C02-6329-41F0-B0E8-10CCB3A7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C64A3-C006-4843-ABE8-E97642FB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7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51398-5FB9-42BE-B14D-2AF9EA9E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CA295-944C-4E6E-B6AC-5D42EC5A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5BE54-8AB4-43C5-8BAD-8F25C406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3BC62-ED5B-435D-8568-2A21444D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7F8E5-6FCD-4376-852A-E34F9146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192AC-A50E-4E38-8A79-0C60E654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640FB-9BAB-47BB-9CA2-5A5B2E87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42C4-D4F3-464B-A6C5-7E214A60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5E9EE-EA67-4BB7-8F40-A3124613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6B93F-FF1A-4B88-92DA-906E1AB1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36D94-711B-4DC0-AA98-DCDBE61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E2FA9-BA62-4973-B589-A15219D1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158765-B808-4F4F-BA97-2EF0F540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1A60E-B83E-4B10-9528-36E40904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CA0B6-A271-42DA-B571-EFB87D24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9AD3-55CF-4A73-B442-A5EE513B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D141E-30F0-4DCE-848F-13F369C2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B8277-2D03-4EC9-9C1A-77F1B913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9BCF2-9BEF-49D6-B997-4A37208B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B0AE2-B4FC-4582-957C-4CCB2271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4E30CE-CFB3-47DD-BF64-4A1B4EFE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B41283-7ACD-4EDE-9C6A-D116600A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02E2B5-5368-4C9C-8AE5-9B8BA82A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4B066-208B-48CF-BA38-B77800AD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9CD6-0798-40FB-B06A-F4102BF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088F04-62FA-4C24-A304-2951D90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46909-6A8B-4CEC-B86D-027499FC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BFCEB-412F-460D-A2A9-CA995693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B36FD8-30B1-4196-9668-B098BE0D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C3A8A0-F137-47B3-A2F6-5C891930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04740-87BD-4AF0-8A63-3F3E634F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6EB4-23E5-42A4-B9EE-8442F72E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11582-2F9A-4E54-8613-1ED7458E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44B71-3FC0-4C4C-9647-8895165E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A82B1-40FF-4AC6-9E4D-CD651AE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14996-B735-4DD6-8B2C-7E21BD29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FE688-B2CB-482F-9C7B-8CC34C1A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121BD-266B-4D8C-A2E5-E16EAF67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EC5ECE-E86A-484E-8D2F-1925438D3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2C07F-F676-4B71-84BB-CCA5D857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1D735-FE02-4C3B-82B6-E342E42D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C1BA6-E8C2-414C-923B-2BC94E0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824A3-D53A-48C0-BB1F-CF04D753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D4E700-1047-4BCD-8DEA-03D411B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90DAA-15DA-45B1-808C-2CB8CF87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5CA7B-729A-45F9-B660-FD4AA8EC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67D7-24F8-46DF-A413-7A5848A00447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5CAC0-6F8C-4DC6-B9CD-4AA334D88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D0F77-5C32-4D48-82EE-A3E9D365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8243-9F05-47CD-BF45-095B6ECD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93094F-7262-4911-8F3B-5F83C722B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25" y="0"/>
            <a:ext cx="7649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※ 그래픽을(이미지를) 누르면 크게 볼 수 있습니다.">
            <a:extLst>
              <a:ext uri="{FF2B5EF4-FFF2-40B4-BE49-F238E27FC236}">
                <a16:creationId xmlns:a16="http://schemas.microsoft.com/office/drawing/2014/main" id="{4FA96163-F324-405C-8C50-32A12857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24075"/>
            <a:ext cx="92392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B1A6E87-95AA-4245-8572-0A57382D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0"/>
            <a:ext cx="5643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8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38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23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6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0318E8-E696-47BA-8BB3-138F8B73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사람 1명 및 텍스트의 이미지일 수 있음">
            <a:extLst>
              <a:ext uri="{FF2B5EF4-FFF2-40B4-BE49-F238E27FC236}">
                <a16:creationId xmlns:a16="http://schemas.microsoft.com/office/drawing/2014/main" id="{3C045A63-19AB-40C1-972C-F287E1F5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6E30FD-6166-4AC2-A3E2-22F40A2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9" y="679879"/>
            <a:ext cx="5919171" cy="3908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602E74-351C-4B9C-AAC6-B476D051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4" y="679879"/>
            <a:ext cx="6180422" cy="39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4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하나만 낳아 잘 기르자'가 인구 위기 불렀다… 합계출산율 0.6명대 초읽기">
            <a:extLst>
              <a:ext uri="{FF2B5EF4-FFF2-40B4-BE49-F238E27FC236}">
                <a16:creationId xmlns:a16="http://schemas.microsoft.com/office/drawing/2014/main" id="{BD684B0F-2EF2-4B2E-A3D1-D3626E32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005593" cy="42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2050년 생산인구 34% 급감…군대·학교 다 사라진다[출산율 0.6명 초저출산]">
            <a:extLst>
              <a:ext uri="{FF2B5EF4-FFF2-40B4-BE49-F238E27FC236}">
                <a16:creationId xmlns:a16="http://schemas.microsoft.com/office/drawing/2014/main" id="{CCEBCA30-ABD3-44E7-9F35-56C021F9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55" y="3552445"/>
            <a:ext cx="6094783" cy="303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위기, 위기, 위기 아무리 외쳐봐도…갈길 막막한 초저출산 - 머니투데이">
            <a:extLst>
              <a:ext uri="{FF2B5EF4-FFF2-40B4-BE49-F238E27FC236}">
                <a16:creationId xmlns:a16="http://schemas.microsoft.com/office/drawing/2014/main" id="{4C8AC0A6-309D-4E9E-8CD6-CA4E8D80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55" y="0"/>
            <a:ext cx="5748793" cy="33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025년 인구 '데드크로스' 가속… 50년 뒤엔 둘 중 한 명은 고령층 | 서울신문">
            <a:extLst>
              <a:ext uri="{FF2B5EF4-FFF2-40B4-BE49-F238E27FC236}">
                <a16:creationId xmlns:a16="http://schemas.microsoft.com/office/drawing/2014/main" id="{2B2030E3-4591-4115-AEFD-BB45851B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2" y="0"/>
            <a:ext cx="3586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지난해 인구 -33000명…사상 첫 '데드크로스'">
            <a:extLst>
              <a:ext uri="{FF2B5EF4-FFF2-40B4-BE49-F238E27FC236}">
                <a16:creationId xmlns:a16="http://schemas.microsoft.com/office/drawing/2014/main" id="{2F6BDA5C-95D4-4C74-B372-55B71E67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우리나라 인구, 올해부터 감소한다 - 이코노텔링(econotelling)">
            <a:extLst>
              <a:ext uri="{FF2B5EF4-FFF2-40B4-BE49-F238E27FC236}">
                <a16:creationId xmlns:a16="http://schemas.microsoft.com/office/drawing/2014/main" id="{665D0B78-22F8-4BDE-A665-CFDE2A26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5981"/>
            <a:ext cx="6014440" cy="29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2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韓 사상 첫 '인구 데드크로스'…'나 혼자 산다' 1인가구 700만 돌파">
            <a:extLst>
              <a:ext uri="{FF2B5EF4-FFF2-40B4-BE49-F238E27FC236}">
                <a16:creationId xmlns:a16="http://schemas.microsoft.com/office/drawing/2014/main" id="{A0250AC3-750D-49BA-BAFE-89DB2599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0" y="113839"/>
            <a:ext cx="4383319" cy="322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韓 사상 첫 '인구 데드크로스'…'나 혼자 산다' 1인가구 700만 돌파">
            <a:extLst>
              <a:ext uri="{FF2B5EF4-FFF2-40B4-BE49-F238E27FC236}">
                <a16:creationId xmlns:a16="http://schemas.microsoft.com/office/drawing/2014/main" id="{75B69221-4FC4-4548-BE7F-1FFF1475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0" y="3522175"/>
            <a:ext cx="4685969" cy="31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韓 사상 첫 '인구 데드크로스'…'나 혼자 산다' 1인가구 700만 돌파">
            <a:extLst>
              <a:ext uri="{FF2B5EF4-FFF2-40B4-BE49-F238E27FC236}">
                <a16:creationId xmlns:a16="http://schemas.microsoft.com/office/drawing/2014/main" id="{27452386-F8C3-46F7-9930-194DA18E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35" y="113839"/>
            <a:ext cx="4685969" cy="437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8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14F8ACD8-442A-4C37-AD96-07981E27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8071" cy="231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2612223-F3F7-49C9-ABD7-15612BE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" y="2258170"/>
            <a:ext cx="4562548" cy="22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7FEB6565-09A8-451B-B9A7-FC2DE26B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" y="4444027"/>
            <a:ext cx="4561468" cy="24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888A8C1-FA39-4893-ABD6-ECE0ED2F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77" y="134790"/>
            <a:ext cx="4929809" cy="2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C2FDF7-E179-4C1B-98B6-5DBFB3E06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52" y="2780921"/>
            <a:ext cx="4315964" cy="3326212"/>
          </a:xfrm>
          <a:prstGeom prst="rect">
            <a:avLst/>
          </a:prstGeom>
        </p:spPr>
      </p:pic>
      <p:pic>
        <p:nvPicPr>
          <p:cNvPr id="9" name="Picture 2" descr="그림 1. 인구상황판.">
            <a:extLst>
              <a:ext uri="{FF2B5EF4-FFF2-40B4-BE49-F238E27FC236}">
                <a16:creationId xmlns:a16="http://schemas.microsoft.com/office/drawing/2014/main" id="{67A6A806-D6E2-44E3-AA61-C1D4D650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99" y="4316229"/>
            <a:ext cx="3563096" cy="238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7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2FBA0-12A3-49B7-BFEA-71AFBDA5352F}"/>
              </a:ext>
            </a:extLst>
          </p:cNvPr>
          <p:cNvSpPr txBox="1"/>
          <p:nvPr/>
        </p:nvSpPr>
        <p:spPr>
          <a:xfrm>
            <a:off x="117810" y="190831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낳기만 하면 알아서 크나요</a:t>
            </a: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?”</a:t>
            </a:r>
            <a:endParaRPr lang="ko-KR" altLang="en-US" sz="3600" b="1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88BEB4-0A78-47ED-8F96-63CCAE5D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80962"/>
            <a:ext cx="46101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</Words>
  <Application>Microsoft Office PowerPoint</Application>
  <PresentationFormat>와이드스크린</PresentationFormat>
  <Paragraphs>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18</cp:revision>
  <dcterms:created xsi:type="dcterms:W3CDTF">2024-09-27T23:12:57Z</dcterms:created>
  <dcterms:modified xsi:type="dcterms:W3CDTF">2024-09-28T01:28:52Z</dcterms:modified>
</cp:coreProperties>
</file>