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5" r:id="rId6"/>
    <p:sldId id="260" r:id="rId7"/>
    <p:sldId id="261" r:id="rId8"/>
    <p:sldId id="257" r:id="rId9"/>
    <p:sldId id="262" r:id="rId10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進捗</a:t>
            </a:r>
            <a:r>
              <a:rPr lang="ja-JP" altLang="en-US"/>
              <a:t>報告</a:t>
            </a:r>
            <a:endParaRPr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ja-JP" altLang="en-US"/>
              <a:t>２　</a:t>
            </a:r>
            <a:r>
              <a:rPr lang="ja-JP" altLang="en-US"/>
              <a:t>王志鵬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0690" y="3020060"/>
            <a:ext cx="4595495" cy="2900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9435" y="1243965"/>
            <a:ext cx="3962400" cy="5295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68805" y="1786890"/>
            <a:ext cx="2143125" cy="374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Transformer</a:t>
            </a: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188720" y="7169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600"/>
              <a:t>先行研究</a:t>
            </a:r>
            <a:endParaRPr lang="ja-JP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20840" y="781050"/>
            <a:ext cx="3962400" cy="5295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8720" y="591820"/>
            <a:ext cx="5260340" cy="733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/>
              <a:t>Transformer</a:t>
            </a:r>
            <a:endParaRPr lang="en-US" altLang="zh-CN" sz="4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7323" t="4295" r="701"/>
          <a:stretch>
            <a:fillRect/>
          </a:stretch>
        </p:blipFill>
        <p:spPr>
          <a:xfrm>
            <a:off x="2185035" y="2034540"/>
            <a:ext cx="3910965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研究</a:t>
            </a:r>
            <a:r>
              <a:rPr lang="ja-JP" altLang="zh-CN"/>
              <a:t>目的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Attention</a:t>
            </a:r>
            <a:r>
              <a:rPr lang="ja-JP" altLang="en-US" sz="3600"/>
              <a:t>行列の計算量を減少し、訓練時間短縮</a:t>
            </a:r>
            <a:endParaRPr lang="ja-JP" altLang="en-US" sz="3600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 sz="3600"/>
              <a:t>アルゴリズム最適化</a:t>
            </a:r>
            <a:endParaRPr lang="ja-JP" altLang="en-US" sz="3600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Sparse Sinkhorn Attention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91410" y="1319530"/>
            <a:ext cx="7409815" cy="2515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52345" y="3984625"/>
            <a:ext cx="8221345" cy="2044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input:</a:t>
            </a:r>
            <a:r>
              <a:rPr lang="ja-JP" altLang="en-US" sz="2400"/>
              <a:t>長さは</a:t>
            </a:r>
            <a:r>
              <a:rPr lang="en-US" altLang="ja-JP" sz="2400"/>
              <a:t>I</a:t>
            </a:r>
            <a:r>
              <a:rPr lang="ja-JP" altLang="en-US" sz="2400"/>
              <a:t>である</a:t>
            </a:r>
            <a:r>
              <a:rPr lang="en-US" altLang="ja-JP" sz="2400"/>
              <a:t>sequence X</a:t>
            </a:r>
            <a:r>
              <a:rPr lang="ja-JP" altLang="en-US" sz="2400"/>
              <a:t>　</a:t>
            </a:r>
            <a:r>
              <a:rPr lang="en-US" altLang="ja-JP" sz="2400"/>
              <a:t>→</a:t>
            </a:r>
            <a:r>
              <a:rPr lang="ja-JP" altLang="en-US" sz="2400"/>
              <a:t>　</a:t>
            </a:r>
            <a:r>
              <a:rPr lang="en-US" altLang="ja-JP" sz="2400"/>
              <a:t>Nb</a:t>
            </a:r>
            <a:r>
              <a:rPr lang="ja-JP" altLang="en-US" sz="2400"/>
              <a:t>個の</a:t>
            </a:r>
            <a:r>
              <a:rPr lang="en-US" altLang="ja-JP" sz="2400"/>
              <a:t>block (</a:t>
            </a:r>
            <a:r>
              <a:rPr lang="ja-JP" altLang="en-US" sz="2400"/>
              <a:t>長さはｂ</a:t>
            </a:r>
            <a:r>
              <a:rPr lang="en-US" altLang="ja-JP" sz="2400"/>
              <a:t>)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block</a:t>
            </a:r>
            <a:r>
              <a:rPr lang="ja-JP" altLang="en-US" sz="2400">
                <a:solidFill>
                  <a:srgbClr val="FF0000"/>
                </a:solidFill>
              </a:rPr>
              <a:t>内の</a:t>
            </a:r>
            <a:r>
              <a:rPr lang="en-US" altLang="ja-JP" sz="2400">
                <a:solidFill>
                  <a:srgbClr val="FF0000"/>
                </a:solidFill>
              </a:rPr>
              <a:t>token</a:t>
            </a:r>
            <a:r>
              <a:rPr lang="ja-JP" altLang="en-US" sz="2400">
                <a:solidFill>
                  <a:srgbClr val="FF0000"/>
                </a:solidFill>
              </a:rPr>
              <a:t>は</a:t>
            </a:r>
            <a:r>
              <a:rPr lang="en-US" altLang="ja-JP" sz="2400">
                <a:solidFill>
                  <a:srgbClr val="FF0000"/>
                </a:solidFill>
              </a:rPr>
              <a:t>block</a:t>
            </a:r>
            <a:r>
              <a:rPr lang="ja-JP" altLang="en-US" sz="2400">
                <a:solidFill>
                  <a:srgbClr val="FF0000"/>
                </a:solidFill>
              </a:rPr>
              <a:t>外の</a:t>
            </a:r>
            <a:r>
              <a:rPr lang="en-US" altLang="ja-JP" sz="2400">
                <a:solidFill>
                  <a:srgbClr val="FF0000"/>
                </a:solidFill>
              </a:rPr>
              <a:t>token</a:t>
            </a:r>
            <a:r>
              <a:rPr lang="ja-JP" altLang="en-US" sz="2400">
                <a:solidFill>
                  <a:srgbClr val="FF0000"/>
                </a:solidFill>
              </a:rPr>
              <a:t>と</a:t>
            </a:r>
            <a:r>
              <a:rPr lang="en-US" altLang="ja-JP" sz="2400">
                <a:solidFill>
                  <a:srgbClr val="FF0000"/>
                </a:solidFill>
              </a:rPr>
              <a:t>attention</a:t>
            </a:r>
            <a:r>
              <a:rPr lang="ja-JP" altLang="en-US" sz="2400">
                <a:solidFill>
                  <a:srgbClr val="FF0000"/>
                </a:solidFill>
              </a:rPr>
              <a:t>をしない</a:t>
            </a:r>
            <a:endParaRPr lang="ja-JP" altLang="en-US" sz="2400">
              <a:solidFill>
                <a:srgbClr val="FF0000"/>
              </a:solidFill>
            </a:endParaRPr>
          </a:p>
          <a:p>
            <a:r>
              <a:rPr lang="en-US" altLang="ja-JP" sz="2400">
                <a:solidFill>
                  <a:srgbClr val="FF0000"/>
                </a:solidFill>
              </a:rPr>
              <a:t>                                            </a:t>
            </a:r>
            <a:r>
              <a:rPr lang="en-US" altLang="ja-JP" sz="2400">
                <a:solidFill>
                  <a:schemeClr val="tx1"/>
                </a:solidFill>
              </a:rPr>
              <a:t> ↓</a:t>
            </a:r>
            <a:endParaRPr lang="en-US" altLang="ja-JP" sz="2400">
              <a:solidFill>
                <a:schemeClr val="tx1"/>
              </a:solidFill>
            </a:endParaRPr>
          </a:p>
          <a:p>
            <a:r>
              <a:rPr lang="ja-JP" altLang="en-US" sz="2400">
                <a:solidFill>
                  <a:schemeClr val="tx1"/>
                </a:solidFill>
              </a:rPr>
              <a:t>　　　　　　　　　全局特徴が制限</a:t>
            </a:r>
            <a:r>
              <a:rPr lang="ja-JP" altLang="en-US" sz="2400">
                <a:solidFill>
                  <a:schemeClr val="tx1"/>
                </a:solidFill>
              </a:rPr>
              <a:t>される</a:t>
            </a:r>
            <a:endParaRPr lang="ja-JP" altLang="en-US" sz="24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26680" y="2758440"/>
            <a:ext cx="1356360" cy="3733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8638" t="2847" r="1607" b="4460"/>
          <a:stretch>
            <a:fillRect/>
          </a:stretch>
        </p:blipFill>
        <p:spPr>
          <a:xfrm>
            <a:off x="2175510" y="1020445"/>
            <a:ext cx="8227695" cy="4817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Barnes-Hut</a:t>
            </a:r>
            <a:r>
              <a:rPr lang="en-US" altLang="zh-CN"/>
              <a:t> Algorithm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1260" y="1950085"/>
            <a:ext cx="3429000" cy="3390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69025" y="1950085"/>
            <a:ext cx="5184775" cy="253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  <a:p>
            <a:r>
              <a:rPr lang="en-US" altLang="zh-CN"/>
              <a:t>x  ,y </a:t>
            </a:r>
            <a:r>
              <a:rPr lang="ja-JP" altLang="en-US"/>
              <a:t>ｍ１　ｍ２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x(x1,y1) y(x2,y2)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(x’,y’)=(</a:t>
            </a:r>
            <a:r>
              <a:rPr lang="zh-CN" altLang="en-US"/>
              <a:t>(x1*m1+x2*m2)/m ,(y1*m1+y2*m2)/m)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640" y="983615"/>
            <a:ext cx="5196840" cy="3322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6070" y="50907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o(nlogn)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今後の予定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Barnes-Hut</a:t>
            </a:r>
            <a:r>
              <a:rPr lang="en-US" altLang="zh-CN">
                <a:sym typeface="+mn-ea"/>
              </a:rPr>
              <a:t> Algorithm</a:t>
            </a:r>
            <a:r>
              <a:rPr lang="ja-JP" altLang="en-US">
                <a:sym typeface="+mn-ea"/>
              </a:rPr>
              <a:t>を使う</a:t>
            </a:r>
            <a:r>
              <a:rPr lang="en-US" altLang="ja-JP">
                <a:sym typeface="+mn-ea"/>
              </a:rPr>
              <a:t>Attention</a:t>
            </a:r>
            <a:r>
              <a:rPr lang="ja-JP" altLang="en-US">
                <a:sym typeface="+mn-ea"/>
              </a:rPr>
              <a:t>行列の計算</a:t>
            </a:r>
            <a:endParaRPr lang="ja-JP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sinkhorn transformer</a:t>
            </a:r>
            <a:r>
              <a:rPr lang="ja-JP" altLang="en-US"/>
              <a:t>の</a:t>
            </a:r>
            <a:r>
              <a:rPr lang="ja-JP" altLang="en-US"/>
              <a:t>改造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計算量を減らした後の評価</a:t>
            </a:r>
            <a:r>
              <a:rPr lang="ja-JP" altLang="en-US"/>
              <a:t>方法</a:t>
            </a:r>
            <a:endParaRPr lang="ja-JP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zBkMjlhM2QxZjRkZTY3NmU5OGJhMDJjMzgzNjRhYT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演示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MS PGothic</vt:lpstr>
      <vt:lpstr>WPS</vt:lpstr>
      <vt:lpstr>PowerPoint 演示文稿</vt:lpstr>
      <vt:lpstr>PowerPoint 演示文稿</vt:lpstr>
      <vt:lpstr>PowerPoint 演示文稿</vt:lpstr>
      <vt:lpstr>PowerPoint 演示文稿</vt:lpstr>
      <vt:lpstr>Sparse Sinkhorn Attention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gos</dc:creator>
  <cp:lastModifiedBy>Gun on Sword</cp:lastModifiedBy>
  <cp:revision>6</cp:revision>
  <dcterms:created xsi:type="dcterms:W3CDTF">2023-08-09T12:44:00Z</dcterms:created>
  <dcterms:modified xsi:type="dcterms:W3CDTF">2024-04-08T09:58:17Z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