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IN" sz="2400" dirty="0"/>
              <a:t>GUNA K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/>
              <a:t>24132030500121010/asanm20324132030500121010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5AB473-CD97-D742-EED8-19F3F4AF2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00" y="2019300"/>
            <a:ext cx="8321607" cy="46458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370506" y="2218924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IN" sz="2000" dirty="0" err="1">
                <a:latin typeface="Arial"/>
                <a:ea typeface="Calibri"/>
                <a:cs typeface="Arial"/>
              </a:rPr>
              <a:t>Guna</a:t>
            </a:r>
            <a:r>
              <a:rPr lang="en-IN" sz="2000" dirty="0">
                <a:latin typeface="Arial"/>
                <a:ea typeface="Calibri"/>
                <a:cs typeface="Arial"/>
              </a:rPr>
              <a:t> K</a:t>
            </a:r>
            <a:r>
              <a:rPr lang="en-US" sz="2000" dirty="0">
                <a:latin typeface="Arial"/>
                <a:ea typeface="Calibri"/>
                <a:cs typeface="Arial"/>
              </a:rPr>
              <a:t> The website introduces </a:t>
            </a:r>
            <a:r>
              <a:rPr lang="en-IN" sz="2000" dirty="0" err="1">
                <a:latin typeface="Arial"/>
                <a:ea typeface="Calibri"/>
                <a:cs typeface="Arial"/>
              </a:rPr>
              <a:t>guna</a:t>
            </a:r>
            <a:r>
              <a:rPr lang="en-US" sz="2000" dirty="0">
                <a:latin typeface="Arial"/>
                <a:ea typeface="Calibri"/>
                <a:cs typeface="Arial"/>
              </a:rPr>
              <a:t>,show 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IN" sz="2000" dirty="0">
                <a:latin typeface="Arial"/>
                <a:ea typeface="Calibri"/>
                <a:cs typeface="Arial"/>
              </a:rPr>
              <a:t>football</a:t>
            </a:r>
            <a:r>
              <a:rPr lang="en-US" sz="2000" dirty="0">
                <a:latin typeface="Arial"/>
                <a:ea typeface="Calibri"/>
                <a:cs typeface="Arial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IN" sz="3200" dirty="0" err="1">
                <a:ea typeface="Calibri"/>
                <a:cs typeface="Calibri"/>
              </a:rPr>
              <a:t>Guna</a:t>
            </a:r>
            <a:r>
              <a:rPr lang="en-IN" sz="3200" dirty="0">
                <a:ea typeface="Calibri"/>
                <a:cs typeface="Calibri"/>
              </a:rPr>
              <a:t> K</a:t>
            </a:r>
            <a:r>
              <a:rPr lang="en-US" sz="3200" dirty="0">
                <a:ea typeface="Calibri"/>
                <a:cs typeface="Calibri"/>
              </a:rPr>
              <a:t>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PowerPoint Presentation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adhi porkalai</cp:lastModifiedBy>
  <cp:revision>539</cp:revision>
  <dcterms:created xsi:type="dcterms:W3CDTF">2024-03-29T15:07:22Z</dcterms:created>
  <dcterms:modified xsi:type="dcterms:W3CDTF">2025-09-09T04:31:06Z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