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58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0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80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8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577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2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8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8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0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4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29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0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9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3AF5-0E7D-41CA-80BD-784DCE4B5FC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EA37EB-895C-489A-A72F-03FADCC1B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5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D2503F-BDB7-41E8-85AA-C0437B57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803" y="850299"/>
            <a:ext cx="1918385" cy="1918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9EC0DB-A423-4C21-912E-63E38753B983}"/>
              </a:ext>
            </a:extLst>
          </p:cNvPr>
          <p:cNvSpPr txBox="1"/>
          <p:nvPr/>
        </p:nvSpPr>
        <p:spPr>
          <a:xfrm>
            <a:off x="3045991" y="2975799"/>
            <a:ext cx="6100010" cy="90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5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Exposys Data Labs</a:t>
            </a:r>
            <a:endParaRPr lang="en-IN" sz="5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C6049-FA45-42AD-B450-5BB1321432A6}"/>
              </a:ext>
            </a:extLst>
          </p:cNvPr>
          <p:cNvSpPr txBox="1"/>
          <p:nvPr/>
        </p:nvSpPr>
        <p:spPr>
          <a:xfrm>
            <a:off x="3045990" y="3882201"/>
            <a:ext cx="6100010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Internship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0E156-5E5E-4F75-8735-AFF886332086}"/>
              </a:ext>
            </a:extLst>
          </p:cNvPr>
          <p:cNvSpPr txBox="1"/>
          <p:nvPr/>
        </p:nvSpPr>
        <p:spPr>
          <a:xfrm>
            <a:off x="10349158" y="6333281"/>
            <a:ext cx="1650329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Deep Uthale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E355-06A8-4ADF-8A20-BD774026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C248-85CE-40BA-A03E-4A8BF6E8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708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Proposed Methodology</a:t>
            </a:r>
          </a:p>
          <a:p>
            <a:r>
              <a:rPr lang="en-IN" sz="2000" dirty="0"/>
              <a:t>Model Building </a:t>
            </a:r>
          </a:p>
          <a:p>
            <a:r>
              <a:rPr lang="en-IN" sz="2000" dirty="0"/>
              <a:t>Experimental results</a:t>
            </a:r>
          </a:p>
          <a:p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1786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DEB9-E244-421B-A28C-4217CF48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747"/>
          </a:xfrm>
        </p:spPr>
        <p:txBody>
          <a:bodyPr>
            <a:noAutofit/>
          </a:bodyPr>
          <a:lstStyle/>
          <a:p>
            <a:r>
              <a:rPr lang="en-US" sz="4000" dirty="0"/>
              <a:t>Introduction: </a:t>
            </a:r>
            <a:endParaRPr lang="en-IN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443474-546D-4127-91BA-69D160FD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915845" cy="3880773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sz="2000" dirty="0"/>
              <a:t>Based on the R&amp;D Spend, Administration costs and Marketing Spend of 50 companies along with profit, We have to prepare an </a:t>
            </a:r>
            <a:r>
              <a:rPr lang="en-IN" sz="2000" dirty="0"/>
              <a:t>ML model which can predict the profit value of a company if the </a:t>
            </a:r>
            <a:r>
              <a:rPr lang="en-US" sz="2000" dirty="0"/>
              <a:t>R&amp;D Spend, Administration costs and Marketing Spend are given.</a:t>
            </a:r>
          </a:p>
          <a:p>
            <a:pPr marL="400050" lvl="1" indent="0" fontAlgn="base">
              <a:buNone/>
            </a:pPr>
            <a:r>
              <a:rPr lang="en-US" sz="2000" dirty="0"/>
              <a:t>     And to build such a kind of model we are going to use linear regression from regression models. Linear Regression models are used when </a:t>
            </a: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he relationship between the predictor variable(s) and the response variable is reasonably linear and The response variable is a continuous numeric variable.</a:t>
            </a:r>
            <a:endParaRPr lang="en-US" sz="2000" i="0" dirty="0">
              <a:solidFill>
                <a:srgbClr val="3D3D3D"/>
              </a:solidFill>
              <a:effectLst/>
            </a:endParaRPr>
          </a:p>
          <a:p>
            <a:pPr marL="400050" lvl="1" indent="0">
              <a:buNone/>
            </a:pP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85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E59E-3AA3-4FAE-BADA-D96F5419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063"/>
          </a:xfrm>
        </p:spPr>
        <p:txBody>
          <a:bodyPr>
            <a:normAutofit/>
          </a:bodyPr>
          <a:lstStyle/>
          <a:p>
            <a:r>
              <a:rPr lang="en-US" sz="4000" dirty="0"/>
              <a:t>Proposed Methodology:</a:t>
            </a:r>
            <a:endParaRPr lang="en-IN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09AD13-CFB4-487E-B40A-C829F4B7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915845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sz="2000" dirty="0"/>
              <a:t>We need a way by which we can analyze our expenditure on the start-ups and then know a profit from them. The Python programming language will be quite helpful in such a situation where we need to find a profit based on how much we are spending in the market and for the market. In a nutshell, will help to find out the profit based on the amount we spend from the 50_ Start-up dataset. </a:t>
            </a:r>
          </a:p>
          <a:p>
            <a:pPr marL="400050" lvl="1" indent="0">
              <a:buNone/>
            </a:pPr>
            <a:r>
              <a:rPr lang="en-US" sz="2000" dirty="0"/>
              <a:t>Data Scientists need to prepare the dataset and need to perform the Data pre-processing and Data cleaning. Data analysts need to analyze the data set and predict the solution.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573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FD87-C005-4641-A8E0-19704AEB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Building: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C3D2-DE4A-4DB7-A395-055EAE63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31887" cy="4759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Step 1: Import Libraries (Numpy, Pandas, Matplotlib and seaborn)</a:t>
            </a:r>
          </a:p>
          <a:p>
            <a:pPr marL="0" indent="0">
              <a:buNone/>
            </a:pPr>
            <a:r>
              <a:rPr lang="en-US" dirty="0"/>
              <a:t>	Step 2: Load the Dataset and Create the Data frame</a:t>
            </a:r>
          </a:p>
          <a:p>
            <a:pPr marL="0" indent="0">
              <a:buNone/>
            </a:pPr>
            <a:r>
              <a:rPr lang="en-US" dirty="0"/>
              <a:t>	Step 3: Basic Information of Data frame (Understanding of data)</a:t>
            </a:r>
          </a:p>
          <a:p>
            <a:pPr marL="0" indent="0">
              <a:buNone/>
            </a:pPr>
            <a:r>
              <a:rPr lang="en-US" dirty="0"/>
              <a:t>	Step 4: Visualization (Understanding the data with visualization)</a:t>
            </a:r>
          </a:p>
          <a:p>
            <a:pPr marL="0" indent="0">
              <a:buNone/>
            </a:pPr>
            <a:r>
              <a:rPr lang="en-US" dirty="0"/>
              <a:t>	Step 5: Data Cleaning</a:t>
            </a:r>
          </a:p>
          <a:p>
            <a:pPr marL="0" indent="0">
              <a:buNone/>
            </a:pPr>
            <a:r>
              <a:rPr lang="en-US" dirty="0"/>
              <a:t>	Step 6: Creation of Dependent(y) and Independent(x) variables</a:t>
            </a:r>
          </a:p>
          <a:p>
            <a:pPr marL="0" indent="0">
              <a:buNone/>
            </a:pPr>
            <a:r>
              <a:rPr lang="en-US" dirty="0"/>
              <a:t>	Step 7: Split the dataset into Train and Test</a:t>
            </a:r>
          </a:p>
          <a:p>
            <a:pPr marL="0" indent="0">
              <a:buNone/>
            </a:pPr>
            <a:r>
              <a:rPr lang="en-US" dirty="0"/>
              <a:t>	Step 8: Build the model</a:t>
            </a:r>
          </a:p>
          <a:p>
            <a:pPr marL="0" indent="0">
              <a:buNone/>
            </a:pPr>
            <a:r>
              <a:rPr lang="en-US" dirty="0"/>
              <a:t>			Apply Linear Regression on Train Dataset</a:t>
            </a:r>
          </a:p>
          <a:p>
            <a:pPr marL="0" indent="0">
              <a:buNone/>
            </a:pPr>
            <a:r>
              <a:rPr lang="en-US" dirty="0"/>
              <a:t>	Step 9: Apply the Model on the Test dataset to get the predicted values</a:t>
            </a:r>
          </a:p>
          <a:p>
            <a:pPr marL="0" indent="0">
              <a:buNone/>
            </a:pPr>
            <a:r>
              <a:rPr lang="en-US" dirty="0"/>
              <a:t>	Step 10: Compare the Actual output(</a:t>
            </a:r>
            <a:r>
              <a:rPr lang="en-US" dirty="0" err="1"/>
              <a:t>y_test</a:t>
            </a:r>
            <a:r>
              <a:rPr lang="en-US" dirty="0"/>
              <a:t>) values with the predicted(</a:t>
            </a:r>
            <a:r>
              <a:rPr lang="en-US" dirty="0" err="1"/>
              <a:t>y_pred</a:t>
            </a:r>
            <a:r>
              <a:rPr lang="en-US" dirty="0"/>
              <a:t>) 				values</a:t>
            </a:r>
          </a:p>
          <a:p>
            <a:pPr marL="0" indent="0">
              <a:buNone/>
            </a:pPr>
            <a:r>
              <a:rPr lang="en-US" dirty="0"/>
              <a:t>	Step 11: Evaluation Metrics of the Regression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1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DE4A-5EAC-4FF2-807D-C3BD0971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Experimental Results: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FCCB-C410-42B4-934A-E7C0A48C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47929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By building our model and training it on the training dataset and testing it on the test dataset we got the results:</a:t>
            </a:r>
          </a:p>
          <a:p>
            <a:r>
              <a:rPr lang="en-US" sz="2000" dirty="0"/>
              <a:t>Predicted values</a:t>
            </a:r>
          </a:p>
          <a:p>
            <a:r>
              <a:rPr lang="en-US" sz="2000" dirty="0"/>
              <a:t>Working Linear Regression Model</a:t>
            </a:r>
          </a:p>
          <a:p>
            <a:r>
              <a:rPr lang="en-US" sz="2000" dirty="0"/>
              <a:t>Accuracy of Model</a:t>
            </a:r>
          </a:p>
          <a:p>
            <a:r>
              <a:rPr lang="en-US" sz="2000" dirty="0"/>
              <a:t>R2 Score of Model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So we got 94% predictive power from our predictive model.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66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5376-CC90-4712-9FCF-D246781C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04C3-94E3-45B6-B6DB-F74E053C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020119" cy="3880773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sz="2000" dirty="0"/>
              <a:t>Based on the findings, we conclude that our dataset does not require any cleaning and profit is the most important feature of our dataset. In general, our predictive algorithm has a 94% predictive power to predict the profit value of the company based on R&amp;D Spend, Administration cost and Marketing Spend.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781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9EC0DB-A423-4C21-912E-63E38753B983}"/>
              </a:ext>
            </a:extLst>
          </p:cNvPr>
          <p:cNvSpPr txBox="1"/>
          <p:nvPr/>
        </p:nvSpPr>
        <p:spPr>
          <a:xfrm>
            <a:off x="3045995" y="2975799"/>
            <a:ext cx="6100010" cy="90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5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sz="5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480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457</TotalTime>
  <Words>522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Contents:</vt:lpstr>
      <vt:lpstr>Introduction: </vt:lpstr>
      <vt:lpstr>Proposed Methodology:</vt:lpstr>
      <vt:lpstr>Model Building:</vt:lpstr>
      <vt:lpstr>Experimental Results: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Uthale</dc:creator>
  <cp:lastModifiedBy>Deep Uthale</cp:lastModifiedBy>
  <cp:revision>10</cp:revision>
  <dcterms:created xsi:type="dcterms:W3CDTF">2023-03-01T11:17:59Z</dcterms:created>
  <dcterms:modified xsi:type="dcterms:W3CDTF">2023-03-01T18:55:29Z</dcterms:modified>
</cp:coreProperties>
</file>