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Catamaran"/>
      <p:regular r:id="rId16"/>
      <p:bold r:id="rId17"/>
    </p:embeddedFont>
    <p:embeddedFont>
      <p:font typeface="Bai Jamjuree"/>
      <p:regular r:id="rId18"/>
      <p:bold r:id="rId19"/>
      <p:italic r:id="rId20"/>
      <p:boldItalic r:id="rId21"/>
    </p:embeddedFont>
    <p:embeddedFont>
      <p:font typeface="Noto Sans Symbol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iJamjuree-italic.fntdata"/><Relationship Id="rId11" Type="http://schemas.openxmlformats.org/officeDocument/2006/relationships/slide" Target="slides/slide7.xml"/><Relationship Id="rId22" Type="http://schemas.openxmlformats.org/officeDocument/2006/relationships/font" Target="fonts/NotoSansSymbols-regular.fntdata"/><Relationship Id="rId10" Type="http://schemas.openxmlformats.org/officeDocument/2006/relationships/slide" Target="slides/slide6.xml"/><Relationship Id="rId21" Type="http://schemas.openxmlformats.org/officeDocument/2006/relationships/font" Target="fonts/BaiJamjure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NotoSansSymbol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tamaran-bold.fntdata"/><Relationship Id="rId16" Type="http://schemas.openxmlformats.org/officeDocument/2006/relationships/font" Target="fonts/Catamaran-regular.fntdata"/><Relationship Id="rId5" Type="http://schemas.openxmlformats.org/officeDocument/2006/relationships/slide" Target="slides/slide1.xml"/><Relationship Id="rId19" Type="http://schemas.openxmlformats.org/officeDocument/2006/relationships/font" Target="fonts/BaiJamjuree-bold.fntdata"/><Relationship Id="rId6" Type="http://schemas.openxmlformats.org/officeDocument/2006/relationships/slide" Target="slides/slide2.xml"/><Relationship Id="rId18" Type="http://schemas.openxmlformats.org/officeDocument/2006/relationships/font" Target="fonts/BaiJamjure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7">
  <p:cSld name="CUSTOM_7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6381" r="6393" t="0"/>
          <a:stretch/>
        </p:blipFill>
        <p:spPr>
          <a:xfrm flipH="1" rot="10800000">
            <a:off x="4586400" y="-35388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-4957" l="0" r="0" t="3114"/>
          <a:stretch/>
        </p:blipFill>
        <p:spPr>
          <a:xfrm flipH="1" rot="10800000">
            <a:off x="1513800" y="-6220080"/>
            <a:ext cx="12059280" cy="1228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">
  <p:cSld name="CUSTOM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 b="-4957" l="0" r="0" t="3114"/>
          <a:stretch/>
        </p:blipFill>
        <p:spPr>
          <a:xfrm flipH="1" rot="10800000">
            <a:off x="4696920" y="-259092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60" y="0"/>
            <a:ext cx="488592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type="title"/>
          </p:nvPr>
        </p:nvSpPr>
        <p:spPr>
          <a:xfrm>
            <a:off x="5208120" y="2760120"/>
            <a:ext cx="3706920" cy="188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5">
  <p:cSld name="CUSTOM_5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type="title"/>
          </p:nvPr>
        </p:nvSpPr>
        <p:spPr>
          <a:xfrm>
            <a:off x="4275720" y="2525400"/>
            <a:ext cx="4639680" cy="217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">
  <p:cSld name="CUSTOM_3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-6840" y="-360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228600" y="3655080"/>
            <a:ext cx="4378320" cy="942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2">
  <p:cSld name="CUSTOM_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4"/>
          <p:cNvPicPr preferRelativeResize="0"/>
          <p:nvPr/>
        </p:nvPicPr>
        <p:blipFill rotWithShape="1">
          <a:blip r:embed="rId2">
            <a:alphaModFix/>
          </a:blip>
          <a:srcRect b="0" l="6381" r="6393" t="0"/>
          <a:stretch/>
        </p:blipFill>
        <p:spPr>
          <a:xfrm flipH="1" rot="10800000">
            <a:off x="4586400" y="-35388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4"/>
          <p:cNvPicPr preferRelativeResize="0"/>
          <p:nvPr/>
        </p:nvPicPr>
        <p:blipFill rotWithShape="1">
          <a:blip r:embed="rId3">
            <a:alphaModFix/>
          </a:blip>
          <a:srcRect b="-4957" l="0" r="0" t="3114"/>
          <a:stretch/>
        </p:blipFill>
        <p:spPr>
          <a:xfrm flipH="1" rot="10800000">
            <a:off x="1513800" y="-622008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/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/>
          <p:nvPr/>
        </p:nvSpPr>
        <p:spPr>
          <a:xfrm>
            <a:off x="713160" y="4048560"/>
            <a:ext cx="5357160" cy="437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</a:t>
            </a:r>
            <a:r>
              <a:rPr b="0" i="0" lang="fr-FR" sz="1000" u="none" cap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This presentation template was created by </a:t>
            </a:r>
            <a:r>
              <a:rPr b="1" i="0" lang="fr-FR" sz="1000" u="sng" cap="none" strike="noStrik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Slidesgo</a:t>
            </a:r>
            <a:r>
              <a:rPr b="0" i="0" lang="fr-FR" sz="1000" u="none" cap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icons, infographics &amp; images by </a:t>
            </a:r>
            <a:r>
              <a:rPr b="1" i="0" lang="fr-FR" sz="1000" u="sng" cap="none" strike="noStrik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5"/>
              </a:rPr>
              <a:t>Freepik</a:t>
            </a:r>
            <a:r>
              <a:rPr b="0" i="0" lang="fr-FR" sz="1000" u="none" cap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b="0" i="0" sz="10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6">
  <p:cSld name="CUSTOM_6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/>
          <p:cNvPicPr preferRelativeResize="0"/>
          <p:nvPr/>
        </p:nvPicPr>
        <p:blipFill rotWithShape="1">
          <a:blip r:embed="rId2">
            <a:alphaModFix/>
          </a:blip>
          <a:srcRect b="0" l="6381" r="6393" t="0"/>
          <a:stretch/>
        </p:blipFill>
        <p:spPr>
          <a:xfrm flipH="1" rot="10800000">
            <a:off x="4023720" y="152712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5"/>
          <p:cNvPicPr preferRelativeResize="0"/>
          <p:nvPr/>
        </p:nvPicPr>
        <p:blipFill rotWithShape="1">
          <a:blip r:embed="rId3">
            <a:alphaModFix/>
          </a:blip>
          <a:srcRect b="-4957" l="0" r="0" t="3114"/>
          <a:stretch/>
        </p:blipFill>
        <p:spPr>
          <a:xfrm flipH="1" rot="10800000">
            <a:off x="4385520" y="-4385520"/>
            <a:ext cx="12059280" cy="1228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228600" y="521280"/>
            <a:ext cx="8686440" cy="29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228600" y="3809880"/>
            <a:ext cx="8686440" cy="832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 b="0" l="6381" r="6393" t="0"/>
          <a:stretch/>
        </p:blipFill>
        <p:spPr>
          <a:xfrm flipH="1" rot="10800000">
            <a:off x="4023720" y="152712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6"/>
          <p:cNvPicPr preferRelativeResize="0"/>
          <p:nvPr/>
        </p:nvPicPr>
        <p:blipFill rotWithShape="1">
          <a:blip r:embed="rId3">
            <a:alphaModFix/>
          </a:blip>
          <a:srcRect b="-4957" l="0" r="0" t="3114"/>
          <a:stretch/>
        </p:blipFill>
        <p:spPr>
          <a:xfrm flipH="1" rot="10800000">
            <a:off x="4385520" y="-4385520"/>
            <a:ext cx="12059280" cy="1228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228600" y="3983400"/>
            <a:ext cx="7703640" cy="659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28600" y="3983400"/>
            <a:ext cx="7703640" cy="659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9"/>
          <p:cNvPicPr preferRelativeResize="0"/>
          <p:nvPr/>
        </p:nvPicPr>
        <p:blipFill rotWithShape="1">
          <a:blip r:embed="rId2">
            <a:alphaModFix/>
          </a:blip>
          <a:srcRect b="-4957" l="0" r="0" t="3114"/>
          <a:stretch/>
        </p:blipFill>
        <p:spPr>
          <a:xfrm flipH="1" rot="10800000">
            <a:off x="-4774680" y="-782424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5900400" y="0"/>
            <a:ext cx="32432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type="title"/>
          </p:nvPr>
        </p:nvSpPr>
        <p:spPr>
          <a:xfrm>
            <a:off x="228600" y="3809880"/>
            <a:ext cx="5222520" cy="832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1261440" y="1756800"/>
            <a:ext cx="36723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3" name="Google Shape;73;p20"/>
          <p:cNvPicPr preferRelativeResize="0"/>
          <p:nvPr/>
        </p:nvPicPr>
        <p:blipFill rotWithShape="1">
          <a:blip r:embed="rId2">
            <a:alphaModFix/>
          </a:blip>
          <a:srcRect b="-4957" l="0" r="0" t="3114"/>
          <a:stretch/>
        </p:blipFill>
        <p:spPr>
          <a:xfrm flipH="1">
            <a:off x="3021120" y="-1942200"/>
            <a:ext cx="12059280" cy="1228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0"/>
          <p:cNvPicPr preferRelativeResize="0"/>
          <p:nvPr/>
        </p:nvPicPr>
        <p:blipFill rotWithShape="1">
          <a:blip r:embed="rId3">
            <a:alphaModFix/>
          </a:blip>
          <a:srcRect b="0" l="6381" r="6393" t="0"/>
          <a:stretch/>
        </p:blipFill>
        <p:spPr>
          <a:xfrm flipH="1">
            <a:off x="4167720" y="2436120"/>
            <a:ext cx="8813520" cy="585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body"/>
          </p:nvPr>
        </p:nvSpPr>
        <p:spPr>
          <a:xfrm>
            <a:off x="-23040" y="0"/>
            <a:ext cx="918972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title"/>
          </p:nvPr>
        </p:nvSpPr>
        <p:spPr>
          <a:xfrm>
            <a:off x="228600" y="3455640"/>
            <a:ext cx="8686440" cy="1242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1"/>
          <p:cNvPicPr preferRelativeResize="0"/>
          <p:nvPr/>
        </p:nvPicPr>
        <p:blipFill rotWithShape="1">
          <a:blip r:embed="rId2">
            <a:alphaModFix/>
          </a:blip>
          <a:srcRect b="-4957" l="0" r="0" t="3114"/>
          <a:stretch/>
        </p:blipFill>
        <p:spPr>
          <a:xfrm flipH="1" rot="10800000">
            <a:off x="4020840" y="-262224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1"/>
          <p:cNvSpPr txBox="1"/>
          <p:nvPr>
            <p:ph type="title"/>
          </p:nvPr>
        </p:nvSpPr>
        <p:spPr>
          <a:xfrm>
            <a:off x="1367640" y="677880"/>
            <a:ext cx="6408720" cy="181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4969080" y="3721320"/>
            <a:ext cx="3946320" cy="884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_2" type="blank">
  <p:cSld name="BLANK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1446840" y="614880"/>
            <a:ext cx="691596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2">
            <a:alphaModFix/>
          </a:blip>
          <a:srcRect b="-4957" l="0" r="0" t="3114"/>
          <a:stretch/>
        </p:blipFill>
        <p:spPr>
          <a:xfrm>
            <a:off x="-5568840" y="-2605320"/>
            <a:ext cx="12059280" cy="1228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4"/>
          <p:cNvPicPr preferRelativeResize="0"/>
          <p:nvPr/>
        </p:nvPicPr>
        <p:blipFill rotWithShape="1">
          <a:blip r:embed="rId3">
            <a:alphaModFix/>
          </a:blip>
          <a:srcRect b="0" l="6381" r="6393" t="0"/>
          <a:stretch/>
        </p:blipFill>
        <p:spPr>
          <a:xfrm>
            <a:off x="-3469680" y="1772640"/>
            <a:ext cx="8813520" cy="585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">
  <p:cSld name="CUSTOM_4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888800" y="0"/>
            <a:ext cx="425520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228600" y="3364920"/>
            <a:ext cx="4342680" cy="1277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8324" l="0" r="0" t="8325"/>
          <a:stretch/>
        </p:blipFill>
        <p:spPr>
          <a:xfrm>
            <a:off x="-2659680" y="-4391280"/>
            <a:ext cx="8353440" cy="6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"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228960" y="3153240"/>
            <a:ext cx="8365680" cy="10328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2" type="title"/>
          </p:nvPr>
        </p:nvSpPr>
        <p:spPr>
          <a:xfrm>
            <a:off x="228960" y="2219760"/>
            <a:ext cx="1366920" cy="103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1_1">
  <p:cSld name="TITLE_AND_TWO_COLUMNS_1_1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 rotWithShape="1">
          <a:blip r:embed="rId2">
            <a:alphaModFix/>
          </a:blip>
          <a:srcRect b="-4957" l="0" r="0" t="3114"/>
          <a:stretch/>
        </p:blipFill>
        <p:spPr>
          <a:xfrm flipH="1" rot="10800000">
            <a:off x="0" y="44316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>
            <p:ph idx="1" type="body"/>
          </p:nvPr>
        </p:nvSpPr>
        <p:spPr>
          <a:xfrm>
            <a:off x="0" y="0"/>
            <a:ext cx="9143640" cy="291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310320" y="3891960"/>
            <a:ext cx="852336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2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"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4187160" y="3023640"/>
            <a:ext cx="4243320" cy="1642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2" type="title"/>
          </p:nvPr>
        </p:nvSpPr>
        <p:spPr>
          <a:xfrm>
            <a:off x="628560" y="3089880"/>
            <a:ext cx="1940760" cy="1642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"/>
          <p:cNvSpPr/>
          <p:nvPr/>
        </p:nvSpPr>
        <p:spPr>
          <a:xfrm>
            <a:off x="4708440" y="539640"/>
            <a:ext cx="3721680" cy="1059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4" name="Google Shape;34;p8"/>
          <p:cNvSpPr/>
          <p:nvPr/>
        </p:nvSpPr>
        <p:spPr>
          <a:xfrm>
            <a:off x="4708440" y="1822320"/>
            <a:ext cx="3721680" cy="2781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hasCustomPrompt="1" type="title"/>
          </p:nvPr>
        </p:nvSpPr>
        <p:spPr>
          <a:xfrm>
            <a:off x="635400" y="2362680"/>
            <a:ext cx="6575760" cy="137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-4957" l="0" r="0" t="3114"/>
          <a:stretch/>
        </p:blipFill>
        <p:spPr>
          <a:xfrm flipH="1">
            <a:off x="4419720" y="-4718520"/>
            <a:ext cx="12059280" cy="1228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9"/>
          <p:cNvPicPr preferRelativeResize="0"/>
          <p:nvPr/>
        </p:nvPicPr>
        <p:blipFill rotWithShape="1">
          <a:blip r:embed="rId3">
            <a:alphaModFix/>
          </a:blip>
          <a:srcRect b="0" l="6381" r="6393" t="0"/>
          <a:stretch/>
        </p:blipFill>
        <p:spPr>
          <a:xfrm flipH="1">
            <a:off x="5565960" y="-340560"/>
            <a:ext cx="8813520" cy="585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/>
        </p:nvSpPr>
        <p:spPr>
          <a:xfrm>
            <a:off x="2606188" y="243326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3"/>
          <p:cNvSpPr txBox="1"/>
          <p:nvPr/>
        </p:nvSpPr>
        <p:spPr>
          <a:xfrm>
            <a:off x="353833" y="2120142"/>
            <a:ext cx="9144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NAME : GUNASEKAR. V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NO AND NMID: 212400937/8615B1EC452A4A69B0B41BA58258D2FE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DEPARTMENT: BCA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COLLEGE: PRINCE SHRI VENKATESHWARA ARTS AND SCIENCE COLLEGE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59177" y="5"/>
            <a:ext cx="69159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600">
                <a:solidFill>
                  <a:srgbClr val="FFFFFF"/>
                </a:solidFill>
              </a:rPr>
              <a:t>Github link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704096" y="2423425"/>
            <a:ext cx="82293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>
                <a:solidFill>
                  <a:srgbClr val="FFFFFF"/>
                </a:solidFill>
              </a:rPr>
              <a:t>https://guna200111-design.github.io/TNSDC-FWDA-DP-GUNASEKAR/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3"/>
          <p:cNvPicPr preferRelativeResize="0"/>
          <p:nvPr/>
        </p:nvPicPr>
        <p:blipFill rotWithShape="1">
          <a:blip r:embed="rId3">
            <a:alphaModFix/>
          </a:blip>
          <a:srcRect b="12052" l="0" r="0" t="12052"/>
          <a:stretch/>
        </p:blipFill>
        <p:spPr>
          <a:xfrm flipH="1">
            <a:off x="4888801" y="0"/>
            <a:ext cx="4255199" cy="514331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3"/>
          <p:cNvSpPr txBox="1"/>
          <p:nvPr/>
        </p:nvSpPr>
        <p:spPr>
          <a:xfrm>
            <a:off x="426618" y="773825"/>
            <a:ext cx="3000000" cy="4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portfolio project successfully showcases GUNASEKAR V’s skills and projects in a professional and interactive way. It serves as a personal branding tool for job applications and networking. The website is easy to navigate, responsive, and visually appealing, providing a strong online presence for a budding front-end developer.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3"/>
          <p:cNvSpPr txBox="1"/>
          <p:nvPr/>
        </p:nvSpPr>
        <p:spPr>
          <a:xfrm>
            <a:off x="426625" y="191877"/>
            <a:ext cx="9144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4"/>
          <p:cNvPicPr preferRelativeResize="0"/>
          <p:nvPr/>
        </p:nvPicPr>
        <p:blipFill rotWithShape="1">
          <a:blip r:embed="rId3">
            <a:alphaModFix/>
          </a:blip>
          <a:srcRect b="68" l="0" r="0" t="79"/>
          <a:stretch/>
        </p:blipFill>
        <p:spPr>
          <a:xfrm>
            <a:off x="-23040" y="0"/>
            <a:ext cx="9189362" cy="514295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4"/>
          <p:cNvSpPr txBox="1"/>
          <p:nvPr>
            <p:ph idx="1" type="subTitle"/>
          </p:nvPr>
        </p:nvSpPr>
        <p:spPr>
          <a:xfrm>
            <a:off x="6181560" y="447840"/>
            <a:ext cx="2733600" cy="380400"/>
          </a:xfrm>
          <a:prstGeom prst="rect">
            <a:avLst/>
          </a:prstGeom>
          <a:noFill/>
          <a:ln>
            <a:noFill/>
          </a:ln>
          <a:effectLst>
            <a:outerShdw blurRad="57240" rotWithShape="0" dir="5400000" dist="1908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tamaran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Engaging Techniques for Visual Communication in Presentations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3" name="Google Shape;93;p24"/>
          <p:cNvSpPr txBox="1"/>
          <p:nvPr/>
        </p:nvSpPr>
        <p:spPr>
          <a:xfrm>
            <a:off x="-4" y="447857"/>
            <a:ext cx="91440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fr-FR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1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/>
        </p:nvSpPr>
        <p:spPr>
          <a:xfrm>
            <a:off x="1101687" y="1982073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PORTFOLIO 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618333" y="25379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711325" y="996600"/>
            <a:ext cx="8958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1.Problem Statement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2.Project Overview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3.End Users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4.Tools and Technologies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5.Portfolio design and Layout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6.Features and Functionality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7.Result and Screenshot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8.Conclusion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37960" y="310494"/>
            <a:ext cx="69150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</a:pPr>
            <a:r>
              <a:rPr b="1" lang="fr-FR" sz="5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Problem statement</a:t>
            </a:r>
            <a:endParaRPr b="1" sz="50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</a:pPr>
            <a:r>
              <a:t/>
            </a:r>
            <a:endParaRPr b="1" sz="50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1266975" y="1670900"/>
            <a:ext cx="69150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Many students and aspiring web developers lack a professional online presence to showcase their skills, projects, and contact information. This portfolio aims to provide a clean, interactive, and responsive web interface for displaying personal achievements and technical expertise.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411815" y="341054"/>
            <a:ext cx="69150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</a:pPr>
            <a:r>
              <a:rPr b="1" lang="fr-FR" sz="5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Project overview</a:t>
            </a:r>
            <a:endParaRPr b="1" sz="50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</a:pPr>
            <a:r>
              <a:t/>
            </a:r>
            <a:endParaRPr b="1" sz="50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1551550" y="1564775"/>
            <a:ext cx="6439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project is a personal portfolio website for GUNASEKAR V, a BCA student and aspiring front-end developer. It provides an engaging way to display personal information, technical skills, projects, and contact details. The portfolio features modern UI design with hover effects, responsive layout, and a simulated contact form submission.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210247" y="200389"/>
            <a:ext cx="69150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i Jamjuree"/>
              <a:buNone/>
            </a:pPr>
            <a:r>
              <a:rPr b="1" lang="fr-FR" sz="5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Who are the end users? </a:t>
            </a:r>
            <a:endParaRPr b="1" sz="50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i Jamjuree"/>
              <a:buNone/>
            </a:pPr>
            <a:r>
              <a:t/>
            </a:r>
            <a:endParaRPr b="1" sz="50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8" name="Google Shape;118;p28"/>
          <p:cNvSpPr txBox="1"/>
          <p:nvPr/>
        </p:nvSpPr>
        <p:spPr>
          <a:xfrm>
            <a:off x="743675" y="1421250"/>
            <a:ext cx="74685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Potential employers or recruiters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College professors or mentors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Fellow developers and collaborators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Anyone interested in viewing GUNASEKAR V’s web development skills and projects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0" y="224926"/>
            <a:ext cx="6915000" cy="13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i Jamjuree"/>
              <a:buNone/>
            </a:pPr>
            <a:r>
              <a:rPr lang="fr-FR" sz="48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PORTFOLIO DESIGN AND LAYOUT</a:t>
            </a:r>
            <a:endParaRPr sz="4800" u="none" strike="noStrike">
              <a:solidFill>
                <a:schemeClr val="dk1"/>
              </a:solidFill>
            </a:endParaRPr>
          </a:p>
        </p:txBody>
      </p:sp>
      <p:sp>
        <p:nvSpPr>
          <p:cNvPr id="124" name="Google Shape;124;p29"/>
          <p:cNvSpPr txBox="1"/>
          <p:nvPr/>
        </p:nvSpPr>
        <p:spPr>
          <a:xfrm>
            <a:off x="422313" y="1568925"/>
            <a:ext cx="77301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Hero Section: Full-width banner with the developer’s name and tagline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About Me Section: A brief personal introduction and career interests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Skills Section: Highlights technical skills like HTML, CSS, JavaScript with hover animation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Projects Section: Displays projects with images, titles, and descriptions in card format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Contact Section: Contact form for sending messages and direct links to email and GitHub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201083" y="3"/>
            <a:ext cx="43431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i Jamjuree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FEATURES AND FUNCTIONALITY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30"/>
          <p:cNvPicPr preferRelativeResize="0"/>
          <p:nvPr/>
        </p:nvPicPr>
        <p:blipFill rotWithShape="1">
          <a:blip r:embed="rId3">
            <a:alphaModFix/>
          </a:blip>
          <a:srcRect b="12052" l="0" r="0" t="12052"/>
          <a:stretch/>
        </p:blipFill>
        <p:spPr>
          <a:xfrm flipH="1">
            <a:off x="4888801" y="0"/>
            <a:ext cx="4255199" cy="514331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0"/>
          <p:cNvSpPr txBox="1"/>
          <p:nvPr/>
        </p:nvSpPr>
        <p:spPr>
          <a:xfrm>
            <a:off x="872636" y="1275900"/>
            <a:ext cx="3000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Responsive Layout: Adapts to different screen sizes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Interactive Skills &amp; Projects: Hover effects for skill and project cards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Contact Form Simulation: Alerts the user when a message is "sent"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Friendly: Easy-to-read sections with smooth scroll potential (can be enhanced with JS)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External Links: Direct links to email and GitHub profile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344100" y="486572"/>
            <a:ext cx="69150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i Jamjuree"/>
              <a:buNone/>
            </a:pPr>
            <a:r>
              <a:rPr lang="fr-FR" sz="5000">
                <a:solidFill>
                  <a:schemeClr val="dk1"/>
                </a:solidFill>
              </a:rPr>
              <a:t>RESULT AND SCREEN SHOT </a:t>
            </a:r>
            <a:endParaRPr b="0" sz="5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1"/>
          <p:cNvSpPr txBox="1"/>
          <p:nvPr/>
        </p:nvSpPr>
        <p:spPr>
          <a:xfrm>
            <a:off x="0" y="2043573"/>
            <a:ext cx="887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0" y="1349675"/>
            <a:ext cx="4019474" cy="323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