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86D1D-708B-4CD6-BE39-A272F31DBFC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F7EC7-E918-411B-8342-0EBDC8CF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F7EC7-E918-411B-8342-0EBDC8CF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1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F7EC7-E918-411B-8342-0EBDC8CF5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26ED-F3B2-1051-330B-2584BFD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6DFCF-6F9C-FB6D-E0EA-E01033235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8321-BDA2-FD8C-ACB7-84169902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ED73-F733-91F9-CA5B-438356E2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E563-09D5-44EB-5BFD-416D0E02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66348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4D37-AD5F-1D85-D77B-6EFB7BBC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885EB-1E20-400E-3827-B8396872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BA62-77F1-2983-4932-D9B329FA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E145F-1295-0E5B-D089-5FE9FAE1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8AFE-FDD0-D9DC-6ED1-2DAD0381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8962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9A3C7-D5D6-14D2-295B-AF8CA14F8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EFC4A-350A-B613-1C72-16410AE26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46EA-DF4B-0B9C-FD1C-FE286B17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46094-CEF7-F13C-42E2-8D6412E9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35AB-FCCB-A347-6BD0-695635B3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527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4607-6F54-9A38-61E8-F8CF6ECC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87B8-2A75-1FF5-BC05-22A4A9062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D372-5B92-6795-6D8E-69944C71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5009-818E-B4F2-EEB7-A75B5CA3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BB3C-FB64-928D-4D0C-467475D2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1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714D-D66D-E919-C9B2-9E4DDA44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1F714-BC45-A9E7-837E-5963C933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0DF5-E995-99E5-1B03-7EA79917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DE37-0F6D-1B05-8740-C5C6856E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EBE6-CF54-2303-B8E6-25EE1563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8152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D52E-EC01-4CE2-DBA5-42F5D44C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65D1-BFD1-779F-18E8-2BF6DE451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DFA8-D2DF-3D5A-E7DD-CF7A8307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7394-DD10-E208-9661-9A27A59C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EEAA-8824-899D-8ED8-11542432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14210-819B-4300-CE39-CA302752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02727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B3E1-7302-D55A-FD6C-D2099F667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E482-6B2C-3E5C-E431-26C235481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469E5-2B28-6920-8CB4-53316596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D618C-445A-64E7-EE61-A585480A8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C11CB-6689-5D63-4186-FEB59870C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CE9B8-4F6F-352F-491A-181F8C29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6B988-6C3A-F5CB-C6A2-D38DE16D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5C71C-F362-AE4D-6637-F36F60D0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852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C9A6-D0BA-EA2E-6F20-3DC28EE2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8FE30-7EBF-D587-B79B-27E8A17A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02E1D-6379-ED52-7E46-C0DE264F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52FA7-A987-1414-F90B-9C78748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1429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2BAB0-DF9A-3F2A-CB4B-276CB763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313EA-1AFE-CAA4-6833-1C2B5ACA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8141-2CBD-DBAE-D503-373EB0EF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948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0E5-A038-82FD-2D41-DCBFB153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B687-E626-B388-FEC2-13CC71A3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64B25-644C-3054-B8EF-9B54EB531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8EBD-0348-5733-8F92-0308C203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0BC41-5974-0B2D-2BB5-61E43574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FEAB6-32C1-BF52-A420-C05EA56A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53787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3089-3ADC-3BCD-7426-7268CA2B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C1DED-AFFA-0930-7CD5-D86140CC3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7C56D-9A63-A73A-3B31-6089BA68E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B00D-5676-A999-8432-0C9999AC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B6D3D-A26F-3FC3-94B5-993E7C30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A271-05AD-31E0-CE29-9BF152D2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179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76DD7-1840-6F54-1BCD-AB140F1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187D0-22E6-1730-6411-7FAF8473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78497-34DE-F2CC-E6D5-3AFBCE18A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F7D19-CBD1-4766-96BE-4624C4F5637B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0BF-6525-3AFC-2EB0-7C0DC40F0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A8CD-FF3A-3510-4D75-78651C557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9E933-F2AC-4CD9-A94D-D6FB1DC59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BF08-D78D-E677-040C-E11274A6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751909"/>
            <a:ext cx="9677400" cy="976585"/>
          </a:xfrm>
        </p:spPr>
        <p:txBody>
          <a:bodyPr>
            <a:normAutofit fontScale="90000"/>
          </a:bodyPr>
          <a:lstStyle/>
          <a:p>
            <a:r>
              <a:rPr lang="en-US" b="1" i="0" cap="all" dirty="0">
                <a:solidFill>
                  <a:srgbClr val="181C24"/>
                </a:solidFill>
                <a:effectLst/>
                <a:latin typeface="Roboto" panose="02000000000000000000" pitchFamily="2" charset="0"/>
              </a:rPr>
              <a:t>Experian’s</a:t>
            </a:r>
            <a:br>
              <a:rPr lang="en-US" b="1" i="0" cap="all" dirty="0">
                <a:solidFill>
                  <a:srgbClr val="181C24"/>
                </a:solidFill>
                <a:effectLst/>
                <a:latin typeface="Roboto" panose="02000000000000000000" pitchFamily="2" charset="0"/>
              </a:rPr>
            </a:br>
            <a:r>
              <a:rPr lang="en-US" b="1" i="0" cap="all" dirty="0">
                <a:solidFill>
                  <a:srgbClr val="181C24"/>
                </a:solidFill>
                <a:effectLst/>
                <a:latin typeface="Roboto" panose="02000000000000000000" pitchFamily="2" charset="0"/>
              </a:rPr>
              <a:t>ConfluenceGPT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E64D8-9EE3-8CF2-3678-73066242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8" y="5200377"/>
            <a:ext cx="10796451" cy="976586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6E7177"/>
                </a:solidFill>
                <a:effectLst/>
                <a:latin typeface="Roboto" panose="02000000000000000000" pitchFamily="2" charset="0"/>
              </a:rPr>
              <a:t>Presented by: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E7177"/>
                </a:solidFill>
                <a:effectLst/>
                <a:latin typeface="Roboto" panose="02000000000000000000" pitchFamily="2" charset="0"/>
              </a:rPr>
              <a:t>Gunashekar Chenna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E7177"/>
                </a:solidFill>
                <a:effectLst/>
                <a:latin typeface="Roboto" panose="02000000000000000000" pitchFamily="2" charset="0"/>
              </a:rPr>
              <a:t>PrabhuTeja </a:t>
            </a:r>
            <a:r>
              <a:rPr lang="en-US" dirty="0">
                <a:solidFill>
                  <a:srgbClr val="6E7177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6E7177"/>
                </a:solidFill>
                <a:effectLst/>
                <a:latin typeface="Roboto" panose="02000000000000000000" pitchFamily="2" charset="0"/>
              </a:rPr>
              <a:t>atel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90124-551C-DF7B-A789-69184734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77" y="0"/>
            <a:ext cx="741942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DC02C-3308-084A-9779-9DC54F294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" y="811383"/>
            <a:ext cx="3295743" cy="564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2682E-9126-697D-46B7-10E3EEE4934C}"/>
              </a:ext>
            </a:extLst>
          </p:cNvPr>
          <p:cNvSpPr txBox="1"/>
          <p:nvPr/>
        </p:nvSpPr>
        <p:spPr>
          <a:xfrm>
            <a:off x="810013" y="3786497"/>
            <a:ext cx="2932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Global Hackathon FY25</a:t>
            </a:r>
          </a:p>
        </p:txBody>
      </p:sp>
    </p:spTree>
    <p:extLst>
      <p:ext uri="{BB962C8B-B14F-4D97-AF65-F5344CB8AC3E}">
        <p14:creationId xmlns:p14="http://schemas.microsoft.com/office/powerpoint/2010/main" val="330522658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3049-BE80-2B7C-B8C5-4210B26EE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AF34D-4E16-D305-2856-9FC951A06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5ACB3FF8-83C2-2A0D-1B14-D44CA5BD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2"/>
            <a:ext cx="12192000" cy="68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145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7489-B6CA-666C-FF60-C8ED0601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nk and white paper with black text&#10;&#10;Description automatically generated">
            <a:extLst>
              <a:ext uri="{FF2B5EF4-FFF2-40B4-BE49-F238E27FC236}">
                <a16:creationId xmlns:a16="http://schemas.microsoft.com/office/drawing/2014/main" id="{74D21425-7F93-8C82-8F4D-F98DB7070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7230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3961F-D166-AD78-DE29-12611B364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810" y="443783"/>
            <a:ext cx="2960313" cy="177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07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0C65-3B23-DF77-D228-B129A117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30E044F-C6D9-EBA1-C1A9-74B53E74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01215"/>
          </a:xfrm>
        </p:spPr>
      </p:pic>
      <p:sp>
        <p:nvSpPr>
          <p:cNvPr id="6" name="AutoShape 2" descr="White screen Stock Photos, Royalty Free White screen Images | Depositphotos">
            <a:extLst>
              <a:ext uri="{FF2B5EF4-FFF2-40B4-BE49-F238E27FC236}">
                <a16:creationId xmlns:a16="http://schemas.microsoft.com/office/drawing/2014/main" id="{5DEF87ED-2CF1-C481-AB7B-7CE928B7B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456C1-B9D2-754F-A84B-02ADF553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4" y="1058167"/>
            <a:ext cx="4738425" cy="5799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52095-9537-22AA-DF95-0F71D376B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08" y="1136826"/>
            <a:ext cx="3568679" cy="50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867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9872-1AB7-5F26-8751-F58DFA35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62" y="365125"/>
            <a:ext cx="3402874" cy="3402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Architecture:</a:t>
            </a:r>
          </a:p>
        </p:txBody>
      </p:sp>
      <p:pic>
        <p:nvPicPr>
          <p:cNvPr id="5" name="Content Placeholder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420A276A-E18C-A4D0-3F21-6CAC25D8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225" y="705394"/>
            <a:ext cx="8804115" cy="5561740"/>
          </a:xfrm>
        </p:spPr>
      </p:pic>
    </p:spTree>
    <p:extLst>
      <p:ext uri="{BB962C8B-B14F-4D97-AF65-F5344CB8AC3E}">
        <p14:creationId xmlns:p14="http://schemas.microsoft.com/office/powerpoint/2010/main" val="66710725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56AB-CCD8-787F-A8CA-710B50B6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columns&#10;&#10;Description automatically generated with medium confidence">
            <a:extLst>
              <a:ext uri="{FF2B5EF4-FFF2-40B4-BE49-F238E27FC236}">
                <a16:creationId xmlns:a16="http://schemas.microsoft.com/office/drawing/2014/main" id="{3139C417-D7DB-8A5A-5C35-491C0CCDB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91508" cy="704684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82411-EB20-E70A-D9BC-83A273F4D78F}"/>
              </a:ext>
            </a:extLst>
          </p:cNvPr>
          <p:cNvSpPr txBox="1"/>
          <p:nvPr/>
        </p:nvSpPr>
        <p:spPr>
          <a:xfrm>
            <a:off x="7973961" y="5888324"/>
            <a:ext cx="3834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plan to extend this extension for compatibility with other IDEs as well.</a:t>
            </a:r>
            <a:r>
              <a:rPr lang="en-IN" sz="1600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872960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C23B-1D85-FF97-CE87-CBE2CBFA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website&#10;&#10;Description automatically generated">
            <a:extLst>
              <a:ext uri="{FF2B5EF4-FFF2-40B4-BE49-F238E27FC236}">
                <a16:creationId xmlns:a16="http://schemas.microsoft.com/office/drawing/2014/main" id="{133E2988-F8CB-9216-C710-3374BB016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4709" cy="6947452"/>
          </a:xfrm>
        </p:spPr>
      </p:pic>
      <p:sp>
        <p:nvSpPr>
          <p:cNvPr id="3" name="AutoShape 2" descr="White screen Stock Photos, Royalty Free White screen Images | Depositphotos">
            <a:extLst>
              <a:ext uri="{FF2B5EF4-FFF2-40B4-BE49-F238E27FC236}">
                <a16:creationId xmlns:a16="http://schemas.microsoft.com/office/drawing/2014/main" id="{430AD7B1-8D93-C36C-3601-8FF3463A9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E9462-3A79-3F02-AD7C-AFE3101BD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54" y="4140736"/>
            <a:ext cx="5587194" cy="1676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4EB89-507E-C2A8-5463-F15C92D86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02" y="4354590"/>
            <a:ext cx="5587194" cy="167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793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52FD-B2C0-39FA-4D22-CABFE793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2C9B2CC-B92D-0662-3648-FE1202B3D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07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328CB-77FF-4847-4888-64BE58341591}"/>
              </a:ext>
            </a:extLst>
          </p:cNvPr>
          <p:cNvSpPr txBox="1"/>
          <p:nvPr/>
        </p:nvSpPr>
        <p:spPr>
          <a:xfrm>
            <a:off x="717755" y="4983655"/>
            <a:ext cx="388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Signing off:</a:t>
            </a:r>
            <a:br>
              <a:rPr lang="en-IN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IN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Guna, and Prabhu</a:t>
            </a:r>
          </a:p>
        </p:txBody>
      </p:sp>
    </p:spTree>
    <p:extLst>
      <p:ext uri="{BB962C8B-B14F-4D97-AF65-F5344CB8AC3E}">
        <p14:creationId xmlns:p14="http://schemas.microsoft.com/office/powerpoint/2010/main" val="36362432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41</Words>
  <Application>Microsoft Office PowerPoint</Application>
  <PresentationFormat>Widescreen</PresentationFormat>
  <Paragraphs>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Office Theme</vt:lpstr>
      <vt:lpstr>Experian’s ConfluenceGPT</vt:lpstr>
      <vt:lpstr>PowerPoint Presentation</vt:lpstr>
      <vt:lpstr>PowerPoint Presentation</vt:lpstr>
      <vt:lpstr>PowerPoint Presentation</vt:lpstr>
      <vt:lpstr>Architecture:</vt:lpstr>
      <vt:lpstr>PowerPoint Presentation</vt:lpstr>
      <vt:lpstr>PowerPoint Presentation</vt:lpstr>
      <vt:lpstr>PowerPoint Presentation</vt:lpstr>
    </vt:vector>
  </TitlesOfParts>
  <Company>Experian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Chenna, Gunashekar</dc:creator>
  <cp:lastModifiedBy>Gunashekar Chenna</cp:lastModifiedBy>
  <cp:revision>3</cp:revision>
  <dcterms:created xsi:type="dcterms:W3CDTF">2024-11-05T04:59:41Z</dcterms:created>
  <dcterms:modified xsi:type="dcterms:W3CDTF">2024-11-06T06:47:09Z</dcterms:modified>
</cp:coreProperties>
</file>