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GUNASEKAR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312214386 / 92E9CBF8F4D54CCAEE54AA0F640CB171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2024-08-30T11:06:55Z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