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matic SC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16.jpg"/><Relationship Id="rId5" Type="http://schemas.openxmlformats.org/officeDocument/2006/relationships/image" Target="../media/image19.jpg"/><Relationship Id="rId6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18.png"/><Relationship Id="rId5" Type="http://schemas.openxmlformats.org/officeDocument/2006/relationships/image" Target="../media/image0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762" y="0"/>
            <a:ext cx="2855367" cy="28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0" y="2833725"/>
            <a:ext cx="9144000" cy="2309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Screaming Airman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Anneke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Hendry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Junior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Mahesa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Product - Kiri Bang!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525" y="1277775"/>
            <a:ext cx="1977625" cy="351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846" y="1277775"/>
            <a:ext cx="1977625" cy="351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125" y="1277775"/>
            <a:ext cx="2054325" cy="3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Prototype 1: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600">
                <a:solidFill>
                  <a:srgbClr val="FFFFFF"/>
                </a:solidFill>
              </a:rPr>
              <a:t>Unit Testing </a:t>
            </a:r>
          </a:p>
          <a:p>
            <a:pPr indent="-3302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◆"/>
            </a:pPr>
            <a:r>
              <a:rPr lang="en" sz="1600">
                <a:solidFill>
                  <a:srgbClr val="FFFFFF"/>
                </a:solidFill>
              </a:rPr>
              <a:t>Blackbox Testing</a:t>
            </a:r>
          </a:p>
          <a:p>
            <a:pPr indent="-3302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◆"/>
            </a:pPr>
            <a:r>
              <a:rPr lang="en" sz="1600">
                <a:solidFill>
                  <a:srgbClr val="FFFFFF"/>
                </a:solidFill>
              </a:rPr>
              <a:t>Whitebox Testing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600">
                <a:solidFill>
                  <a:srgbClr val="FFFFFF"/>
                </a:solidFill>
              </a:rPr>
              <a:t>Integration Testing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600">
                <a:solidFill>
                  <a:srgbClr val="FFFFFF"/>
                </a:solidFill>
              </a:rPr>
              <a:t>Function Testing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Prototype 2: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➔"/>
            </a:pPr>
            <a:r>
              <a:rPr lang="en" sz="1600">
                <a:solidFill>
                  <a:schemeClr val="lt1"/>
                </a:solidFill>
              </a:rPr>
              <a:t>Integration Testing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800">
                <a:solidFill>
                  <a:srgbClr val="FFFFFF"/>
                </a:solidFill>
              </a:rPr>
              <a:t>Kiri Bang! Android Application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800">
                <a:solidFill>
                  <a:srgbClr val="FFFFFF"/>
                </a:solidFill>
              </a:rPr>
              <a:t>Software Requirements Specification Document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800">
                <a:solidFill>
                  <a:srgbClr val="FFFFFF"/>
                </a:solidFill>
              </a:rPr>
              <a:t>User Manual Document </a:t>
            </a:r>
            <a:r>
              <a:rPr lang="en" sz="1800">
                <a:solidFill>
                  <a:schemeClr val="lt1"/>
                </a:solidFill>
              </a:rPr>
              <a:t>Prototype 1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800">
                <a:solidFill>
                  <a:srgbClr val="FFFFFF"/>
                </a:solidFill>
              </a:rPr>
              <a:t>Master Test Plan Document Prototype 1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800">
                <a:solidFill>
                  <a:srgbClr val="FFFFFF"/>
                </a:solidFill>
              </a:rPr>
              <a:t>Test Scenario and Result Document </a:t>
            </a:r>
            <a:r>
              <a:rPr lang="en" sz="1800">
                <a:solidFill>
                  <a:schemeClr val="lt1"/>
                </a:solidFill>
              </a:rPr>
              <a:t>Prototype 1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➔"/>
            </a:pPr>
            <a:r>
              <a:rPr lang="en" sz="1800">
                <a:solidFill>
                  <a:schemeClr val="lt1"/>
                </a:solidFill>
              </a:rPr>
              <a:t>User Manual Document Prototype 2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➔"/>
            </a:pPr>
            <a:r>
              <a:rPr lang="en" sz="1800">
                <a:solidFill>
                  <a:schemeClr val="lt1"/>
                </a:solidFill>
              </a:rPr>
              <a:t>Master Test Plan Document Prototype 2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➔"/>
            </a:pPr>
            <a:r>
              <a:rPr lang="en" sz="1800">
                <a:solidFill>
                  <a:schemeClr val="lt1"/>
                </a:solidFill>
              </a:rPr>
              <a:t>Test Scenario and Result Document Prototype 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Time Table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325" y="1049400"/>
            <a:ext cx="67913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Time Table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500" y="860225"/>
            <a:ext cx="5660999" cy="41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Burndown Chart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350" y="1139925"/>
            <a:ext cx="5892549" cy="36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Critical Path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n" sz="2000">
                <a:solidFill>
                  <a:srgbClr val="FFFFFF"/>
                </a:solidFill>
              </a:rPr>
              <a:t>Critical Path merupakan saat dimana sisa usaha berada di bawah estimasi.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n" sz="2000">
                <a:solidFill>
                  <a:srgbClr val="FFFFFF"/>
                </a:solidFill>
              </a:rPr>
              <a:t>Dapat dilihat dari Burndown Chart pada slide sebelumnya bahwa Critical Path berada pada minggu ke 4 dan berlangsung hingga minggu ke 8.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Success Criteria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n" sz="2000">
                <a:solidFill>
                  <a:srgbClr val="FFFFFF"/>
                </a:solidFill>
              </a:rPr>
              <a:t>Aplikasi Kiri Bang! selesai dalam waktu maksimal 8 minggu, sesuai perencanaan.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n" sz="2000">
                <a:solidFill>
                  <a:srgbClr val="FFFFFF"/>
                </a:solidFill>
              </a:rPr>
              <a:t>Aplikasi Kiri Bang! mampu menjawab analisa kebutuhan dan memenuhi tujuan pembuatan aplikasi tsb.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n" sz="2000">
                <a:solidFill>
                  <a:srgbClr val="FFFFFF"/>
                </a:solidFill>
              </a:rPr>
              <a:t>Aplikasi Kiri Bang! mampu melewati semua pengujian yaitu pengujian unit, integrasi, dan fungsional dengan sukses.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n" sz="2000">
                <a:solidFill>
                  <a:srgbClr val="FFFFFF"/>
                </a:solidFill>
              </a:rPr>
              <a:t>Pengembangan aplikasi Kiri Bang! telah selesai Kiri Bang! telah selesai dan sesuai dengan perencanaannya yaitu 8 minggu.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n" sz="2000">
                <a:solidFill>
                  <a:srgbClr val="FFFFFF"/>
                </a:solidFill>
              </a:rPr>
              <a:t>Aplikasi Kiri Bang! telah memenuhi seluruh kriteria sukses dan pengujian baik secara unit, integrasi, maupun fungsional.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n" sz="2000">
                <a:solidFill>
                  <a:srgbClr val="FFFFFF"/>
                </a:solidFill>
              </a:rPr>
              <a:t>Aplikasi Kiri Bang! kini siap untuk digunakan oleh pengguna kendaraan umum di Kota Bogor dengan menggunakan OS Android.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95225" y="1384350"/>
            <a:ext cx="790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98525" y="410975"/>
            <a:ext cx="79455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Outline 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195575" y="1307675"/>
            <a:ext cx="28893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Introduction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Requirements Analysis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Design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Product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Testing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Deliverables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816025" y="1307675"/>
            <a:ext cx="28893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Time Table</a:t>
            </a:r>
          </a:p>
          <a:p>
            <a:pPr indent="-3556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Burndown Chart</a:t>
            </a:r>
          </a:p>
          <a:p>
            <a:pPr indent="-3556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Success Criteria</a:t>
            </a:r>
          </a:p>
          <a:p>
            <a:pPr indent="-3556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Critical Path</a:t>
            </a:r>
          </a:p>
          <a:p>
            <a:pPr indent="-3556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b="1" lang="en" sz="2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303750" y="202500"/>
            <a:ext cx="83124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n" sz="8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0" y="2531250"/>
            <a:ext cx="5832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250" y="1113150"/>
            <a:ext cx="6820500" cy="36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32300" y="401650"/>
            <a:ext cx="2640300" cy="5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8761D"/>
                </a:solidFill>
              </a:rPr>
              <a:t>Prototype Model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Requirements Analysis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➔"/>
            </a:pPr>
            <a:r>
              <a:rPr lang="en">
                <a:solidFill>
                  <a:srgbClr val="FFFFFF"/>
                </a:solidFill>
              </a:rPr>
              <a:t>Fitur Aplikasi Kiri Bang ! 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◆"/>
            </a:pPr>
            <a:r>
              <a:rPr lang="en">
                <a:solidFill>
                  <a:srgbClr val="FFFFFF"/>
                </a:solidFill>
              </a:rPr>
              <a:t>Melihat Daftar Angkot yang tersedia di Kota Bogor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◆"/>
            </a:pPr>
            <a:r>
              <a:rPr lang="en">
                <a:solidFill>
                  <a:srgbClr val="FFFFFF"/>
                </a:solidFill>
              </a:rPr>
              <a:t>Melihat informasi mengenai setiap angkot yang tersedia di kota Bogor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◆"/>
            </a:pPr>
            <a:r>
              <a:rPr lang="en">
                <a:solidFill>
                  <a:srgbClr val="FFFFFF"/>
                </a:solidFill>
              </a:rPr>
              <a:t>Melihat perkiraan tarif dari tempat asal hingga tempat tujuan perjalanan menggunakan angkot  di kota Bogor.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◆"/>
            </a:pPr>
            <a:r>
              <a:rPr lang="en">
                <a:solidFill>
                  <a:srgbClr val="FFFFFF"/>
                </a:solidFill>
              </a:rPr>
              <a:t>Mendapatkan navigasi untuk mencapai tempat tujuan dengan menggunakan angkot yang tersedia di kota Bogor.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◆"/>
            </a:pPr>
            <a:r>
              <a:rPr lang="en">
                <a:solidFill>
                  <a:srgbClr val="FFFFFF"/>
                </a:solidFill>
              </a:rPr>
              <a:t>Mendapatkan bantuan Penggunaan aplikasi Kiri Bang!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◆"/>
            </a:pPr>
            <a:r>
              <a:rPr lang="en">
                <a:solidFill>
                  <a:srgbClr val="FFFFFF"/>
                </a:solidFill>
              </a:rPr>
              <a:t>Mendapatkan informasi mengenai tim yang mengembangkan aplikasi Kiri Bang!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44175" y="242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Design - Use Case Diagram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000" y="925053"/>
            <a:ext cx="6867725" cy="3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Design - Navigation Structure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875" y="1251200"/>
            <a:ext cx="7653349" cy="36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7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Product - Kiri Bang!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96" y="1289013"/>
            <a:ext cx="1977623" cy="353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875" y="1297200"/>
            <a:ext cx="1977625" cy="3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9998" y="1297200"/>
            <a:ext cx="1977625" cy="351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7125" y="1297200"/>
            <a:ext cx="1977625" cy="3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