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5" r:id="rId6"/>
    <p:sldId id="268" r:id="rId7"/>
    <p:sldId id="266" r:id="rId8"/>
    <p:sldId id="261" r:id="rId9"/>
    <p:sldId id="267" r:id="rId10"/>
    <p:sldId id="263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09"/>
  </p:normalViewPr>
  <p:slideViewPr>
    <p:cSldViewPr snapToGrid="0">
      <p:cViewPr varScale="1">
        <p:scale>
          <a:sx n="102" d="100"/>
          <a:sy n="102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6c8c3ac2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6c8c3ac2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6c8c3ac2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6c8c3ac2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34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6c8c3ac2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6c8c3ac2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9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6c8c3ac2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6c8c3ac2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6c8c3ac2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6c8c3ac2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10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17750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TEAM IT</a:t>
            </a:r>
            <a:endParaRPr sz="5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Meeting </a:t>
            </a:r>
            <a:r>
              <a:rPr lang="en" sz="1600" dirty="0" err="1"/>
              <a:t>Arteng</a:t>
            </a:r>
            <a:r>
              <a:rPr lang="en" sz="1600" dirty="0"/>
              <a:t> </a:t>
            </a:r>
            <a:r>
              <a:rPr lang="en" sz="1600" dirty="0" err="1"/>
              <a:t>Juli</a:t>
            </a:r>
            <a:r>
              <a:rPr lang="en" sz="1600" dirty="0"/>
              <a:t> 2022</a:t>
            </a:r>
            <a:endParaRPr sz="1600" dirty="0"/>
          </a:p>
        </p:txBody>
      </p:sp>
      <p:pic>
        <p:nvPicPr>
          <p:cNvPr id="339" name="Google Shape;3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00" y="272675"/>
            <a:ext cx="1530400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605" name="Google Shape;605;p19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606" name="Google Shape;606;p19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19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664" name="Google Shape;664;p19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665" name="Google Shape;665;p19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9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8" name="Google Shape;668;p19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669" name="Google Shape;669;p19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19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1" name="Google Shape;671;p19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9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9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9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9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9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9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9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9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9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9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9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9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9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9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9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9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9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9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9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9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9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9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9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9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9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9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9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9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9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9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9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9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19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19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9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9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9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9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9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9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9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9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19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19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9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9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19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9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9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9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9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9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9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9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9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9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9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9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9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9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9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9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5" name="Google Shape;735;p19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36" name="Google Shape;736;p19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37" name="Google Shape;737;p19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19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19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19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19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2" name="Google Shape;742;p19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9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19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5" name="Google Shape;745;p19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752" name="Google Shape;75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/>
          </a:p>
        </p:txBody>
      </p:sp>
      <p:pic>
        <p:nvPicPr>
          <p:cNvPr id="753" name="Google Shape;7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3526300"/>
            <a:ext cx="1530400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ctrTitle"/>
          </p:nvPr>
        </p:nvSpPr>
        <p:spPr>
          <a:xfrm>
            <a:off x="965376" y="1742913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7" name="Google Shape;347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48" name="Google Shape;348;p1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70" name="Google Shape;370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0" name="Google Shape;410;p1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" name="Google Shape;439;p1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53" name="Google Shape;4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00" y="272675"/>
            <a:ext cx="1530400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Website Database HCC</a:t>
            </a:r>
            <a:endParaRPr sz="3600" dirty="0"/>
          </a:p>
        </p:txBody>
      </p:sp>
      <p:sp>
        <p:nvSpPr>
          <p:cNvPr id="461" name="Google Shape;46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C6F26-F35D-3056-C8D4-9C19A5F4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29" y="1454403"/>
            <a:ext cx="5542908" cy="3182347"/>
          </a:xfrm>
          <a:prstGeom prst="rect">
            <a:avLst/>
          </a:prstGeom>
        </p:spPr>
      </p:pic>
      <p:sp>
        <p:nvSpPr>
          <p:cNvPr id="9" name="Google Shape;597;p18">
            <a:extLst>
              <a:ext uri="{FF2B5EF4-FFF2-40B4-BE49-F238E27FC236}">
                <a16:creationId xmlns:a16="http://schemas.microsoft.com/office/drawing/2014/main" id="{E53E0671-FEE4-FA2D-35FE-72893BAFD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33701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Penyesuaian</a:t>
            </a:r>
            <a:r>
              <a:rPr lang="en-US" dirty="0"/>
              <a:t> dashboard Fico, export excel </a:t>
            </a:r>
            <a:r>
              <a:rPr lang="en-US" dirty="0" err="1"/>
              <a:t>sesuai</a:t>
            </a:r>
            <a:r>
              <a:rPr lang="en-US" dirty="0"/>
              <a:t> filter, history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pelamar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Website Mapsline</a:t>
            </a:r>
            <a:endParaRPr sz="3600" dirty="0"/>
          </a:p>
        </p:txBody>
      </p:sp>
      <p:sp>
        <p:nvSpPr>
          <p:cNvPr id="597" name="Google Shape;597;p18"/>
          <p:cNvSpPr txBox="1">
            <a:spLocks noGrp="1"/>
          </p:cNvSpPr>
          <p:nvPr>
            <p:ph type="body" idx="1"/>
          </p:nvPr>
        </p:nvSpPr>
        <p:spPr>
          <a:xfrm>
            <a:off x="457200" y="1733701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Customisasi</a:t>
            </a:r>
            <a:r>
              <a:rPr lang="en-US" dirty="0"/>
              <a:t> filter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99" name="Google Shape;599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A7B58-001E-E7A1-614D-716F91D7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57" y="1442039"/>
            <a:ext cx="5537628" cy="31793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Sedang Berjalan</a:t>
            </a:r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(On Process)</a:t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7" name="Google Shape;347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48" name="Google Shape;348;p1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70" name="Google Shape;370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0" name="Google Shape;410;p1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" name="Google Shape;439;p1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53" name="Google Shape;4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00" y="272675"/>
            <a:ext cx="1530400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4299735" cy="920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Website BD Project Management</a:t>
            </a:r>
            <a:endParaRPr sz="3600" dirty="0"/>
          </a:p>
        </p:txBody>
      </p:sp>
      <p:sp>
        <p:nvSpPr>
          <p:cNvPr id="597" name="Google Shape;597;p18"/>
          <p:cNvSpPr txBox="1">
            <a:spLocks noGrp="1"/>
          </p:cNvSpPr>
          <p:nvPr>
            <p:ph type="body" idx="1"/>
          </p:nvPr>
        </p:nvSpPr>
        <p:spPr>
          <a:xfrm>
            <a:off x="457200" y="1733701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 err="1"/>
              <a:t>cancle</a:t>
            </a:r>
            <a:r>
              <a:rPr lang="en-US" b="1" dirty="0"/>
              <a:t> dealing</a:t>
            </a:r>
            <a:r>
              <a:rPr lang="en-US" dirty="0"/>
              <a:t> di menu deal project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114300" lvl="0" indent="0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*</a:t>
            </a:r>
            <a:r>
              <a:rPr lang="en-US" sz="1200" dirty="0" err="1"/>
              <a:t>dikerjakan</a:t>
            </a:r>
            <a:r>
              <a:rPr lang="en-US" sz="1200" dirty="0"/>
              <a:t> oleh mas Firdaus</a:t>
            </a:r>
            <a:endParaRPr sz="1200" dirty="0"/>
          </a:p>
        </p:txBody>
      </p:sp>
      <p:sp>
        <p:nvSpPr>
          <p:cNvPr id="599" name="Google Shape;599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D20C8-F628-56D2-A6A5-8E48853A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16" y="1433062"/>
            <a:ext cx="5573209" cy="3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"/>
          <p:cNvSpPr txBox="1">
            <a:spLocks noGrp="1"/>
          </p:cNvSpPr>
          <p:nvPr>
            <p:ph type="title"/>
          </p:nvPr>
        </p:nvSpPr>
        <p:spPr>
          <a:xfrm>
            <a:off x="457199" y="681800"/>
            <a:ext cx="46957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On Process</a:t>
            </a:r>
            <a:endParaRPr sz="3600" dirty="0"/>
          </a:p>
        </p:txBody>
      </p:sp>
      <p:sp>
        <p:nvSpPr>
          <p:cNvPr id="597" name="Google Shape;597;p18"/>
          <p:cNvSpPr txBox="1">
            <a:spLocks noGrp="1"/>
          </p:cNvSpPr>
          <p:nvPr>
            <p:ph type="body" idx="1"/>
          </p:nvPr>
        </p:nvSpPr>
        <p:spPr>
          <a:xfrm>
            <a:off x="457199" y="1764500"/>
            <a:ext cx="8536193" cy="28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Recruitment IT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Pengembangan</a:t>
            </a:r>
            <a:r>
              <a:rPr lang="en-US" dirty="0"/>
              <a:t> web Database HCC &amp; HRO</a:t>
            </a:r>
          </a:p>
          <a:p>
            <a:pPr>
              <a:buChar char="-"/>
            </a:pPr>
            <a:r>
              <a:rPr lang="en-US" dirty="0"/>
              <a:t>Transfer learning </a:t>
            </a:r>
          </a:p>
        </p:txBody>
      </p:sp>
      <p:sp>
        <p:nvSpPr>
          <p:cNvPr id="599" name="Google Shape;599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Progress</a:t>
            </a:r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1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85" name="Google Shape;485;p17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86" name="Google Shape;486;p17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17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08" name="Google Shape;508;p17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8" name="Google Shape;548;p17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7" name="Google Shape;577;p17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78" name="Google Shape;578;p17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91" name="Google Shape;5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00" y="272675"/>
            <a:ext cx="1530400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"/>
          <p:cNvSpPr txBox="1">
            <a:spLocks noGrp="1"/>
          </p:cNvSpPr>
          <p:nvPr>
            <p:ph type="title"/>
          </p:nvPr>
        </p:nvSpPr>
        <p:spPr>
          <a:xfrm>
            <a:off x="457199" y="681800"/>
            <a:ext cx="469571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Next Process</a:t>
            </a:r>
            <a:endParaRPr sz="3600" dirty="0"/>
          </a:p>
        </p:txBody>
      </p:sp>
      <p:sp>
        <p:nvSpPr>
          <p:cNvPr id="597" name="Google Shape;597;p18"/>
          <p:cNvSpPr txBox="1">
            <a:spLocks noGrp="1"/>
          </p:cNvSpPr>
          <p:nvPr>
            <p:ph type="body" idx="1"/>
          </p:nvPr>
        </p:nvSpPr>
        <p:spPr>
          <a:xfrm>
            <a:off x="457199" y="1764500"/>
            <a:ext cx="8536193" cy="28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environment IT yang ideal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kurirQu</a:t>
            </a:r>
            <a:r>
              <a:rPr lang="en-US" dirty="0"/>
              <a:t> </a:t>
            </a:r>
          </a:p>
        </p:txBody>
      </p:sp>
      <p:sp>
        <p:nvSpPr>
          <p:cNvPr id="599" name="Google Shape;599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40533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91</Words>
  <Application>Microsoft Office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 Light</vt:lpstr>
      <vt:lpstr>Calibri</vt:lpstr>
      <vt:lpstr>Raleway</vt:lpstr>
      <vt:lpstr>Raleway SemiBold</vt:lpstr>
      <vt:lpstr>Barlow</vt:lpstr>
      <vt:lpstr>Gaoler template</vt:lpstr>
      <vt:lpstr>TEAM IT Meeting Arteng Juli 2022</vt:lpstr>
      <vt:lpstr>Implementasi</vt:lpstr>
      <vt:lpstr>Website Database HCC</vt:lpstr>
      <vt:lpstr>Website Mapsline</vt:lpstr>
      <vt:lpstr>Sedang Berjalan</vt:lpstr>
      <vt:lpstr>Website BD Project Management</vt:lpstr>
      <vt:lpstr>On Process</vt:lpstr>
      <vt:lpstr>Next Progress</vt:lpstr>
      <vt:lpstr>Next Process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HEAD TEAM IT</dc:title>
  <dc:creator>ZIFA-PC</dc:creator>
  <cp:lastModifiedBy>Guna Dermawan</cp:lastModifiedBy>
  <cp:revision>40</cp:revision>
  <dcterms:modified xsi:type="dcterms:W3CDTF">2022-07-11T02:28:12Z</dcterms:modified>
</cp:coreProperties>
</file>