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FDB"/>
    <a:srgbClr val="FBB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8BB6-991A-50A8-5407-C407E881A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0150A-F87A-DFD2-A940-294D316D7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B5DED-AC7A-EAEF-02BD-87EC3F62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23/06/2022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0622-E5A1-2E4C-8047-2FCE5384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459FB-9AEF-9BE1-3A81-40B6E7F1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391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8E49-067D-BAE1-4421-F738FA60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6A122-0567-A6C5-7592-41614AF5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508A-4A32-D901-029D-1EA84065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23/06/2022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3E8C6-429B-E8EA-4705-DF0139AC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8AA5C-5A3D-1227-5B53-1D743F75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271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747A3-9049-1336-F229-AE6CA994D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D4788-097B-2D44-02B4-5AF07A119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3EF30-AD8E-6F1E-B6E7-F307234A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23/06/2022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BB852-254B-17BE-9E2C-28DB4EEB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99BA7-2BB8-79FD-D538-0470AF4B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302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88A1-956E-66F9-1318-2063BEC7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CD6A-B161-BD9F-9AD2-B75D9D255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9068E-6C02-9D0D-2B27-D30CFFB6A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23/06/2022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822C8-E65F-43DD-D52C-1C547C1B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31314-765C-4935-ACCB-2168ED3A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508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966D-EC56-0FA4-B474-57482068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9BE0C-8B54-FA3A-6039-D876DB3EE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B978-A86A-3233-7C75-F8B1C09D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23/06/2022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5B540-6F1E-5DA8-97A2-7CB77447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29AA8-4B85-D3EE-1B9B-F66FFD60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713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9389-68BB-C960-58DB-F87770AC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EF4BD-C8EE-CA2B-CD91-0A1903F87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48C40-43A8-0A47-EB14-339CEF2B6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415C9-B16A-71DB-1AE9-32058D3E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23/06/2022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881A1-70CB-55B1-CF3B-8791302B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B1877-34B2-5001-C260-4DD2A3E5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913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DC05-7D55-A068-837D-52A7336D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24792-4034-AC0F-48E6-5AB0F3A9E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89B29-D298-8A98-01E3-791CCD4A1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85C85-6956-EC93-DA08-DD91F804C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7852D-EC62-3BFD-37FD-3B872CD26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906E6-5F62-469F-095A-D52EE370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23/06/2022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42318-0709-7DE4-D143-4EC98796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AD027-3F8C-E1D7-0F13-51AB1804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969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9649-44AC-C020-DA88-B31B4D6E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F3F61-FF62-8200-7C89-9C76B3BE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23/06/2022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F1425-5C27-CFF7-B6CE-6CE6E9B6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6BFDF-CEC0-886C-4C03-77C78173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967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1B85E-1D3F-95C5-382B-E4736A22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23/06/2022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97678-F474-EE79-5A24-F24B0A87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39373-4A03-ED9C-BF6E-1ABA5D42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053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966F-08B7-B3EE-A0F5-14AE1892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E86A-35AB-56A0-5FD7-1E478D04C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AD8AB-7347-F827-A4C5-58A64F2BE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437F6-709D-D362-F056-D3FED029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23/06/2022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4241B-F851-1701-C3C0-3272B49C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3339E-9597-B074-436D-DC91EAF7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27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B6B9-F4E1-338F-8E43-3DD6B7D5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3E858-8307-02DA-53C4-372DB3D7E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2658D-BAAA-459C-DBE4-01DE3A4BD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24B31-01C6-930B-B6DF-78B4F12F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BB2-6174-47C5-8A50-12968FF74364}" type="datetimeFigureOut">
              <a:rPr lang="en-ID" smtClean="0"/>
              <a:t>23/06/2022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4BAF5-B1EA-D6AE-2C68-B819EA89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DD0EF-58F9-CDFF-6C66-D83ECB65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042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32F62-70C8-DBDC-14EA-319D5638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947D4-DE58-E379-171C-86D26A445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CB0B9-7602-48E5-E6E1-72F261F59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A8BB2-6174-47C5-8A50-12968FF74364}" type="datetimeFigureOut">
              <a:rPr lang="en-ID" smtClean="0"/>
              <a:t>23/06/2022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B69D8-8B04-BCE8-1990-FDAAE715D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EB45B-D87E-D54D-6313-ACB5EA89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8025-432A-4C6C-AF4A-420FABB26C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319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elarasmitraintegra.com/company_profile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4.png"/><Relationship Id="rId12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11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5" Type="http://schemas.microsoft.com/office/2007/relationships/hdphoto" Target="../media/hdphoto1.wdp"/><Relationship Id="rId10" Type="http://schemas.openxmlformats.org/officeDocument/2006/relationships/hyperlink" Target="https://www.psdstamps.com/grunge/grunge-proven-label-psd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sdstamps.com/grunge/grunge-proven-label-psd/" TargetMode="External"/><Relationship Id="rId13" Type="http://schemas.openxmlformats.org/officeDocument/2006/relationships/image" Target="../media/image13.png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11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sdstamps.com/grunge/grunge-proven-label-psd/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11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jakartakerja.com/lowongan/field-coordinator-di-pt-selaras-mitra-integra/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larasmitraintegra.com/company_profile/" TargetMode="External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65534" y="1143000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348563" y="2243985"/>
            <a:ext cx="3422316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A79692-6F99-E260-7FE3-8139BCA22674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850" y="2150679"/>
            <a:ext cx="2743200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70FDC3-DD21-D47A-3AB0-8B50BA431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508732" y="2582998"/>
            <a:ext cx="684463" cy="457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0F1FA5-52FA-2981-5C00-0554ED18CBF9}"/>
              </a:ext>
            </a:extLst>
          </p:cNvPr>
          <p:cNvSpPr txBox="1"/>
          <p:nvPr/>
        </p:nvSpPr>
        <p:spPr>
          <a:xfrm>
            <a:off x="6832456" y="2013152"/>
            <a:ext cx="285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F8FDB"/>
                </a:solidFill>
              </a:rPr>
              <a:t>MEMBER CARD SMI</a:t>
            </a:r>
            <a:endParaRPr lang="en-ID" sz="2400" b="1" dirty="0">
              <a:solidFill>
                <a:srgbClr val="0F8F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70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96446" y="2715211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6096000" y="2921725"/>
            <a:ext cx="3122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Selese</a:t>
            </a:r>
            <a:r>
              <a:rPr lang="en-US" sz="4000" b="1" dirty="0"/>
              <a:t>, </a:t>
            </a:r>
            <a:r>
              <a:rPr lang="en-US" sz="4000" b="1" dirty="0" err="1"/>
              <a:t>yeay</a:t>
            </a:r>
            <a:r>
              <a:rPr lang="en-US" sz="4000" b="1" dirty="0"/>
              <a:t>!</a:t>
            </a:r>
            <a:endParaRPr lang="en-ID" sz="4000" b="1" dirty="0"/>
          </a:p>
        </p:txBody>
      </p:sp>
    </p:spTree>
    <p:extLst>
      <p:ext uri="{BB962C8B-B14F-4D97-AF65-F5344CB8AC3E}">
        <p14:creationId xmlns:p14="http://schemas.microsoft.com/office/powerpoint/2010/main" val="3428762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45658" y="1166327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433EDD-6D8D-6A5A-4AA0-2061ED9838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57400"/>
            <a:ext cx="2743200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4798373" y="1477640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TUJUAN</a:t>
            </a:r>
            <a:endParaRPr lang="en-ID" sz="40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0A222E-F2E9-8FC4-4349-13F03FC44D3D}"/>
              </a:ext>
            </a:extLst>
          </p:cNvPr>
          <p:cNvGrpSpPr/>
          <p:nvPr/>
        </p:nvGrpSpPr>
        <p:grpSpPr>
          <a:xfrm>
            <a:off x="2144734" y="2055594"/>
            <a:ext cx="2641600" cy="1378263"/>
            <a:chOff x="2144734" y="2055594"/>
            <a:chExt cx="2641600" cy="137826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4E37159-4D9B-B6FB-EC9D-421797607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933640">
              <a:off x="3361526" y="2245137"/>
              <a:ext cx="1188720" cy="118872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B45E2B-53B8-D075-4833-7F82DF272370}"/>
                </a:ext>
              </a:extLst>
            </p:cNvPr>
            <p:cNvSpPr txBox="1"/>
            <p:nvPr/>
          </p:nvSpPr>
          <p:spPr>
            <a:xfrm>
              <a:off x="2144734" y="2055594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Menarik</a:t>
              </a:r>
              <a:r>
                <a:rPr lang="en-US" b="1" dirty="0"/>
                <a:t> </a:t>
              </a:r>
              <a:r>
                <a:rPr lang="en-US" b="1" dirty="0" err="1"/>
                <a:t>minat</a:t>
              </a:r>
              <a:r>
                <a:rPr lang="en-US" b="1" dirty="0"/>
                <a:t> </a:t>
              </a:r>
              <a:r>
                <a:rPr lang="en-US" b="1" dirty="0" err="1"/>
                <a:t>pembeli</a:t>
              </a:r>
              <a:endParaRPr lang="en-ID" b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2DDDB8-163A-FBE2-3526-AC6B023A26E3}"/>
              </a:ext>
            </a:extLst>
          </p:cNvPr>
          <p:cNvGrpSpPr/>
          <p:nvPr/>
        </p:nvGrpSpPr>
        <p:grpSpPr>
          <a:xfrm>
            <a:off x="7405668" y="2055594"/>
            <a:ext cx="3487491" cy="1435535"/>
            <a:chOff x="7405668" y="2055594"/>
            <a:chExt cx="3487491" cy="143553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D5830EE-9019-C0AD-D457-F3C3E7E54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67794">
              <a:off x="7584483" y="2302409"/>
              <a:ext cx="1188720" cy="118872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B02809-18E0-650D-A74F-9793EE82D30B}"/>
                </a:ext>
              </a:extLst>
            </p:cNvPr>
            <p:cNvSpPr txBox="1"/>
            <p:nvPr/>
          </p:nvSpPr>
          <p:spPr>
            <a:xfrm>
              <a:off x="7405668" y="2055594"/>
              <a:ext cx="3487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Meningkatkan</a:t>
              </a:r>
              <a:r>
                <a:rPr lang="en-US" b="1" dirty="0"/>
                <a:t> volume </a:t>
              </a:r>
              <a:r>
                <a:rPr lang="en-US" b="1" dirty="0" err="1"/>
                <a:t>penjualan</a:t>
              </a:r>
              <a:endParaRPr lang="en-ID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F942-9293-9EB7-73D2-4924248BC3B5}"/>
              </a:ext>
            </a:extLst>
          </p:cNvPr>
          <p:cNvGrpSpPr/>
          <p:nvPr/>
        </p:nvGrpSpPr>
        <p:grpSpPr>
          <a:xfrm>
            <a:off x="2086677" y="3456860"/>
            <a:ext cx="2641600" cy="1400975"/>
            <a:chOff x="2179577" y="2198261"/>
            <a:chExt cx="2641600" cy="140097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DEAAD09-47C4-C78A-B5E9-0115F11EA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62941">
              <a:off x="3371125" y="2198261"/>
              <a:ext cx="1188720" cy="118872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48AF48-ABD3-B516-4106-76216F54E191}"/>
                </a:ext>
              </a:extLst>
            </p:cNvPr>
            <p:cNvSpPr txBox="1"/>
            <p:nvPr/>
          </p:nvSpPr>
          <p:spPr>
            <a:xfrm>
              <a:off x="2179577" y="3229904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Mencatat</a:t>
              </a:r>
              <a:r>
                <a:rPr lang="en-US" b="1" dirty="0"/>
                <a:t> data </a:t>
              </a:r>
              <a:r>
                <a:rPr lang="en-US" b="1" dirty="0" err="1"/>
                <a:t>pelanggan</a:t>
              </a:r>
              <a:endParaRPr lang="en-ID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BB942A-070F-95C7-656B-35A0C0D45863}"/>
              </a:ext>
            </a:extLst>
          </p:cNvPr>
          <p:cNvGrpSpPr/>
          <p:nvPr/>
        </p:nvGrpSpPr>
        <p:grpSpPr>
          <a:xfrm>
            <a:off x="7463725" y="3384863"/>
            <a:ext cx="3487491" cy="1373418"/>
            <a:chOff x="7405668" y="1988130"/>
            <a:chExt cx="3487491" cy="137341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1CEAF3E-85B1-EF09-FCAD-5660BA50C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26195">
              <a:off x="7584433" y="1988130"/>
              <a:ext cx="1188720" cy="118872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6F1D3D-3F27-F685-64DF-9093D786A1E9}"/>
                </a:ext>
              </a:extLst>
            </p:cNvPr>
            <p:cNvSpPr txBox="1"/>
            <p:nvPr/>
          </p:nvSpPr>
          <p:spPr>
            <a:xfrm>
              <a:off x="7405668" y="2992216"/>
              <a:ext cx="3487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Menetapkan</a:t>
              </a:r>
              <a:r>
                <a:rPr lang="en-US" b="1" dirty="0"/>
                <a:t> </a:t>
              </a:r>
              <a:r>
                <a:rPr lang="en-US" b="1" dirty="0" err="1"/>
                <a:t>diskon</a:t>
              </a:r>
              <a:r>
                <a:rPr lang="en-US" b="1" dirty="0"/>
                <a:t> </a:t>
              </a:r>
              <a:r>
                <a:rPr lang="en-US" b="1" dirty="0" err="1"/>
                <a:t>toko</a:t>
              </a:r>
              <a:endParaRPr lang="en-ID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32161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62990" y="1047550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4190312" y="822271"/>
            <a:ext cx="3970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KONTEKS SISTEM</a:t>
            </a:r>
            <a:endParaRPr lang="en-ID" sz="40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5830EE-9019-C0AD-D457-F3C3E7E545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12193">
            <a:off x="3166839" y="2097322"/>
            <a:ext cx="1188720" cy="11887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B02809-18E0-650D-A74F-9793EE82D30B}"/>
              </a:ext>
            </a:extLst>
          </p:cNvPr>
          <p:cNvSpPr txBox="1"/>
          <p:nvPr/>
        </p:nvSpPr>
        <p:spPr>
          <a:xfrm>
            <a:off x="3044505" y="2203432"/>
            <a:ext cx="1536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</a:t>
            </a:r>
            <a:r>
              <a:rPr lang="en-US" sz="1600" dirty="0" err="1"/>
              <a:t>pelanggan</a:t>
            </a:r>
            <a:r>
              <a:rPr lang="en-US" sz="1600" dirty="0"/>
              <a:t> </a:t>
            </a:r>
            <a:endParaRPr lang="en-ID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00E03-3A26-E4D0-1D77-3AD26949FF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27" y="2485668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3038AC-29B2-F13C-315F-BD9A336A1A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302" y="2495940"/>
            <a:ext cx="914400" cy="914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C7C649-506B-4001-7F9E-B23F896D7A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4932371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BC24403-3912-2B25-51FF-B763A6FEDFD4}"/>
              </a:ext>
            </a:extLst>
          </p:cNvPr>
          <p:cNvSpPr txBox="1"/>
          <p:nvPr/>
        </p:nvSpPr>
        <p:spPr>
          <a:xfrm>
            <a:off x="1850027" y="3400068"/>
            <a:ext cx="117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Pelanggan</a:t>
            </a:r>
            <a:endParaRPr lang="en-ID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1AD47F-3A9E-2D82-6DFE-036FFE377FF4}"/>
              </a:ext>
            </a:extLst>
          </p:cNvPr>
          <p:cNvSpPr txBox="1"/>
          <p:nvPr/>
        </p:nvSpPr>
        <p:spPr>
          <a:xfrm>
            <a:off x="9040003" y="3410340"/>
            <a:ext cx="117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Admin</a:t>
            </a:r>
            <a:endParaRPr lang="en-ID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1D2A65-37DF-0700-69DE-AF3664E5EA9C}"/>
              </a:ext>
            </a:extLst>
          </p:cNvPr>
          <p:cNvSpPr txBox="1"/>
          <p:nvPr/>
        </p:nvSpPr>
        <p:spPr>
          <a:xfrm>
            <a:off x="5507499" y="5846771"/>
            <a:ext cx="117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Pimpinan</a:t>
            </a:r>
            <a:endParaRPr lang="en-ID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433EDD-6D8D-6A5A-4AA0-2061ED9838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038740"/>
            <a:ext cx="1828800" cy="1828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2D6FF3-3352-83A8-228C-D5C4D4921E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44530">
            <a:off x="3263943" y="2739190"/>
            <a:ext cx="1188720" cy="118872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18C488C-98B5-FE83-B40D-59DE6CE6E2D5}"/>
              </a:ext>
            </a:extLst>
          </p:cNvPr>
          <p:cNvSpPr txBox="1"/>
          <p:nvPr/>
        </p:nvSpPr>
        <p:spPr>
          <a:xfrm>
            <a:off x="3159467" y="3429000"/>
            <a:ext cx="1137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Diskon</a:t>
            </a:r>
            <a:endParaRPr lang="en-US" sz="1600" dirty="0"/>
          </a:p>
          <a:p>
            <a:r>
              <a:rPr lang="en-US" sz="1600" dirty="0" err="1"/>
              <a:t>Poin</a:t>
            </a:r>
            <a:endParaRPr lang="en-US" sz="1600" dirty="0"/>
          </a:p>
          <a:p>
            <a:r>
              <a:rPr lang="en-US" sz="1600" dirty="0" err="1"/>
              <a:t>Hadiah</a:t>
            </a:r>
            <a:endParaRPr lang="en-ID" sz="16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8AD9C51-8C00-E11F-1F91-2C48E6AD03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12193">
            <a:off x="7567186" y="2087672"/>
            <a:ext cx="1188720" cy="11887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0C483DB-6E41-2A7B-A792-E53DC1E948FE}"/>
              </a:ext>
            </a:extLst>
          </p:cNvPr>
          <p:cNvSpPr txBox="1"/>
          <p:nvPr/>
        </p:nvSpPr>
        <p:spPr>
          <a:xfrm>
            <a:off x="7323938" y="2198063"/>
            <a:ext cx="1675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</a:t>
            </a:r>
            <a:r>
              <a:rPr lang="en-US" sz="1600" dirty="0" err="1"/>
              <a:t>pelanggan</a:t>
            </a:r>
            <a:r>
              <a:rPr lang="en-US" sz="1600" dirty="0"/>
              <a:t> </a:t>
            </a:r>
            <a:endParaRPr lang="en-ID" sz="16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0AFF9E4-F4AD-B6BC-1768-663EF5E859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44530">
            <a:off x="7664290" y="2729540"/>
            <a:ext cx="1188720" cy="118872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0D870A2-1768-F5F0-0624-C99020FD9CD4}"/>
              </a:ext>
            </a:extLst>
          </p:cNvPr>
          <p:cNvSpPr txBox="1"/>
          <p:nvPr/>
        </p:nvSpPr>
        <p:spPr>
          <a:xfrm>
            <a:off x="7473886" y="3635322"/>
            <a:ext cx="167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</a:t>
            </a:r>
            <a:r>
              <a:rPr lang="en-US" sz="1600" dirty="0" err="1"/>
              <a:t>Diskon</a:t>
            </a:r>
            <a:endParaRPr lang="en-US" sz="1600" dirty="0"/>
          </a:p>
          <a:p>
            <a:r>
              <a:rPr lang="en-US" sz="1600" dirty="0"/>
              <a:t>Data </a:t>
            </a:r>
            <a:r>
              <a:rPr lang="en-US" sz="1600" dirty="0" err="1"/>
              <a:t>Poin</a:t>
            </a:r>
            <a:endParaRPr lang="en-US" sz="1600" dirty="0"/>
          </a:p>
          <a:p>
            <a:r>
              <a:rPr lang="en-US" sz="1600" dirty="0"/>
              <a:t>Data </a:t>
            </a:r>
            <a:r>
              <a:rPr lang="en-US" sz="1600" dirty="0" err="1"/>
              <a:t>Hadiah</a:t>
            </a:r>
            <a:endParaRPr lang="en-ID" sz="16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2750330-B021-D88E-61AA-23B71B2FDC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28989">
            <a:off x="5546856" y="3806646"/>
            <a:ext cx="1093201" cy="109320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74B1F23-7A29-64A0-AC05-C71C6F4E8EC7}"/>
              </a:ext>
            </a:extLst>
          </p:cNvPr>
          <p:cNvSpPr txBox="1"/>
          <p:nvPr/>
        </p:nvSpPr>
        <p:spPr>
          <a:xfrm>
            <a:off x="6684498" y="5033844"/>
            <a:ext cx="22368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Lap </a:t>
            </a:r>
            <a:r>
              <a:rPr lang="en-US" sz="1600" dirty="0" err="1"/>
              <a:t>poin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endParaRPr lang="en-US" sz="1600" dirty="0"/>
          </a:p>
          <a:p>
            <a:r>
              <a:rPr lang="en-US" sz="1600" dirty="0"/>
              <a:t>Lap data </a:t>
            </a:r>
            <a:r>
              <a:rPr lang="en-US" sz="1600" dirty="0" err="1"/>
              <a:t>pelanggan</a:t>
            </a:r>
            <a:endParaRPr lang="en-US" sz="1600" dirty="0"/>
          </a:p>
          <a:p>
            <a:r>
              <a:rPr lang="en-US" sz="1600" dirty="0"/>
              <a:t>Lap </a:t>
            </a:r>
            <a:r>
              <a:rPr lang="en-US" sz="1600" dirty="0" err="1"/>
              <a:t>penukaran</a:t>
            </a:r>
            <a:r>
              <a:rPr lang="en-US" sz="1600" dirty="0"/>
              <a:t> </a:t>
            </a:r>
            <a:r>
              <a:rPr lang="en-US" sz="1600" dirty="0" err="1"/>
              <a:t>poin</a:t>
            </a:r>
            <a:endParaRPr lang="en-US" sz="1600" dirty="0"/>
          </a:p>
          <a:p>
            <a:r>
              <a:rPr lang="en-US" sz="1600" dirty="0"/>
              <a:t>Lap data </a:t>
            </a:r>
            <a:r>
              <a:rPr lang="en-US" sz="1600" dirty="0" err="1"/>
              <a:t>hadiah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589260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62990" y="1047550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4108381" y="839342"/>
            <a:ext cx="3970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KONTEKS POINT</a:t>
            </a:r>
            <a:endParaRPr lang="en-ID" sz="40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AB34F7-D16B-3351-1DA6-41B913C240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726" y="1425078"/>
            <a:ext cx="2218074" cy="274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8CE758-45FA-1CCF-4880-801FA95FC2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92" y="1630524"/>
            <a:ext cx="2705334" cy="17984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D0F98B-1535-C3DF-0B19-CDD3F49F33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83" y="3643699"/>
            <a:ext cx="11560542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21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62990" y="1047550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4108381" y="839342"/>
            <a:ext cx="3970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KONTEKS POINT</a:t>
            </a:r>
            <a:endParaRPr lang="en-ID" sz="40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AB34F7-D16B-3351-1DA6-41B913C240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22" y="1547228"/>
            <a:ext cx="3696789" cy="4572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8CE758-45FA-1CCF-4880-801FA95FC2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92" y="1630524"/>
            <a:ext cx="2705334" cy="17984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EA6BE5C-C6B7-7D53-745E-F18499F3D326}"/>
              </a:ext>
            </a:extLst>
          </p:cNvPr>
          <p:cNvSpPr txBox="1"/>
          <p:nvPr/>
        </p:nvSpPr>
        <p:spPr>
          <a:xfrm>
            <a:off x="3340360" y="3545633"/>
            <a:ext cx="212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Gimana</a:t>
            </a:r>
            <a:r>
              <a:rPr lang="en-US" b="1" dirty="0"/>
              <a:t> </a:t>
            </a:r>
            <a:r>
              <a:rPr lang="en-US" b="1" dirty="0" err="1"/>
              <a:t>caranya</a:t>
            </a:r>
            <a:r>
              <a:rPr lang="en-US" b="1" dirty="0"/>
              <a:t> </a:t>
            </a:r>
            <a:r>
              <a:rPr lang="en-US" b="1" dirty="0" err="1"/>
              <a:t>dapet</a:t>
            </a:r>
            <a:r>
              <a:rPr lang="en-US" b="1" dirty="0"/>
              <a:t> point?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C62B84-436A-8D1C-7C86-D26D84CB600A}"/>
              </a:ext>
            </a:extLst>
          </p:cNvPr>
          <p:cNvSpPr txBox="1"/>
          <p:nvPr/>
        </p:nvSpPr>
        <p:spPr>
          <a:xfrm>
            <a:off x="3368353" y="4370034"/>
            <a:ext cx="21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Belanja</a:t>
            </a:r>
            <a:endParaRPr lang="en-ID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Bayar</a:t>
            </a:r>
            <a:endParaRPr lang="en-ID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DONE!</a:t>
            </a:r>
            <a:endParaRPr lang="en-ID" dirty="0">
              <a:effectLst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A068AF1-ED2E-31AF-219A-5CF367977E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462990" y="4564413"/>
            <a:ext cx="274257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54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97021" y="989668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2858078" y="839342"/>
            <a:ext cx="3970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KONTEKS POINT</a:t>
            </a:r>
            <a:endParaRPr lang="en-ID" sz="40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A068AF1-ED2E-31AF-219A-5CF367977E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327487" y="228600"/>
            <a:ext cx="2742577" cy="18288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102F1CD-AEA9-B6FE-4E40-917372FB0197}"/>
              </a:ext>
            </a:extLst>
          </p:cNvPr>
          <p:cNvGrpSpPr/>
          <p:nvPr/>
        </p:nvGrpSpPr>
        <p:grpSpPr>
          <a:xfrm>
            <a:off x="6666181" y="2876350"/>
            <a:ext cx="1684203" cy="1828800"/>
            <a:chOff x="1858650" y="2934450"/>
            <a:chExt cx="1684203" cy="168420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C509222-12AF-31E1-72A2-C022B2217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650" y="2934450"/>
              <a:ext cx="1684203" cy="168420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8B187F-1F32-46D0-444A-43C387F8F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906733" y="3193200"/>
              <a:ext cx="420229" cy="2807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2A3F1F6-0B82-B195-D42D-D9F7218544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12193">
            <a:off x="2457498" y="3196390"/>
            <a:ext cx="1188720" cy="1188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0DF4F3-185D-628C-1345-CC9FB4407397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76" y="2842304"/>
            <a:ext cx="1828800" cy="1828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A53C52-F4BE-AECD-398B-8B1F2FD9C10E}"/>
              </a:ext>
            </a:extLst>
          </p:cNvPr>
          <p:cNvSpPr txBox="1"/>
          <p:nvPr/>
        </p:nvSpPr>
        <p:spPr>
          <a:xfrm>
            <a:off x="1284794" y="4671104"/>
            <a:ext cx="94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Belanja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7D7E3-1EA2-7A62-7CA8-EEB1C8ABA5F7}"/>
              </a:ext>
            </a:extLst>
          </p:cNvPr>
          <p:cNvSpPr txBox="1"/>
          <p:nvPr/>
        </p:nvSpPr>
        <p:spPr>
          <a:xfrm>
            <a:off x="4371337" y="4718447"/>
            <a:ext cx="94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Bayar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B33DDF-0350-1C53-63FE-352C375D3334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021" y="2785090"/>
            <a:ext cx="1828800" cy="1828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C3E3E91-4CCD-4EF4-283A-6F24028416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12193">
            <a:off x="5500150" y="3196390"/>
            <a:ext cx="1188720" cy="11887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7BE3C13-9FC6-C514-0D98-3101EEFA6AAE}"/>
              </a:ext>
            </a:extLst>
          </p:cNvPr>
          <p:cNvSpPr txBox="1"/>
          <p:nvPr/>
        </p:nvSpPr>
        <p:spPr>
          <a:xfrm>
            <a:off x="6755457" y="4671104"/>
            <a:ext cx="150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Serahin</a:t>
            </a:r>
            <a:r>
              <a:rPr lang="en-US" b="1" dirty="0"/>
              <a:t> </a:t>
            </a:r>
            <a:r>
              <a:rPr lang="en-US" b="1" dirty="0" err="1"/>
              <a:t>kartu</a:t>
            </a:r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43BBB2-7571-25BE-972B-4F14E9981705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667" y="2775763"/>
            <a:ext cx="1828800" cy="1828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D225A64-D45C-0403-98EC-BBDC1F0B6B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12193">
            <a:off x="8419649" y="3196390"/>
            <a:ext cx="1188720" cy="11887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C2CE540-DE8E-02B8-BEE1-CD01994F07B1}"/>
              </a:ext>
            </a:extLst>
          </p:cNvPr>
          <p:cNvSpPr txBox="1"/>
          <p:nvPr/>
        </p:nvSpPr>
        <p:spPr>
          <a:xfrm>
            <a:off x="9759663" y="4656310"/>
            <a:ext cx="150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Balek</a:t>
            </a:r>
            <a:r>
              <a:rPr lang="en-US" b="1" dirty="0"/>
              <a:t> </a:t>
            </a:r>
            <a:r>
              <a:rPr lang="en-US" b="1" dirty="0" err="1"/>
              <a:t>umah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6571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2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7744" y="989668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2840937" y="430427"/>
            <a:ext cx="3970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KONTEKS POINT</a:t>
            </a:r>
            <a:endParaRPr lang="en-ID" sz="40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A068AF1-ED2E-31AF-219A-5CF367977E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310346" y="-180315"/>
            <a:ext cx="2742577" cy="18288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102F1CD-AEA9-B6FE-4E40-917372FB0197}"/>
              </a:ext>
            </a:extLst>
          </p:cNvPr>
          <p:cNvGrpSpPr/>
          <p:nvPr/>
        </p:nvGrpSpPr>
        <p:grpSpPr>
          <a:xfrm>
            <a:off x="505167" y="2909026"/>
            <a:ext cx="2521834" cy="2372619"/>
            <a:chOff x="1858650" y="2934450"/>
            <a:chExt cx="1684203" cy="168420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C509222-12AF-31E1-72A2-C022B2217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650" y="2934450"/>
              <a:ext cx="1684203" cy="168420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8B187F-1F32-46D0-444A-43C387F8F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906733" y="3193200"/>
              <a:ext cx="420229" cy="2807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7BE3C13-9FC6-C514-0D98-3101EEFA6AAE}"/>
              </a:ext>
            </a:extLst>
          </p:cNvPr>
          <p:cNvSpPr txBox="1"/>
          <p:nvPr/>
        </p:nvSpPr>
        <p:spPr>
          <a:xfrm>
            <a:off x="984829" y="5073256"/>
            <a:ext cx="185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Kartu</a:t>
            </a:r>
            <a:r>
              <a:rPr lang="en-US" b="1" dirty="0"/>
              <a:t> member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ED33D38-AE67-1C4D-469D-435053CF7C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9825">
            <a:off x="3113384" y="2475716"/>
            <a:ext cx="1188720" cy="11887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AFD9681-5B4F-D98C-DCCE-1896B7D866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12193">
            <a:off x="3270249" y="3539360"/>
            <a:ext cx="1188720" cy="11887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2FA5256-A402-3AF7-6AEB-706FD12D7F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58312">
            <a:off x="3096242" y="4747420"/>
            <a:ext cx="1188720" cy="11887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D94A1C3-36DA-2054-F1EF-8B1BD0B094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597" y="1749790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A67810-B6A8-FAFF-59E1-0D4B8022A418}"/>
              </a:ext>
            </a:extLst>
          </p:cNvPr>
          <p:cNvSpPr txBox="1"/>
          <p:nvPr/>
        </p:nvSpPr>
        <p:spPr>
          <a:xfrm>
            <a:off x="4879297" y="2664190"/>
            <a:ext cx="117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Pelanggan</a:t>
            </a:r>
            <a:endParaRPr lang="en-ID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C1C0CE7-4049-85C5-053C-3C0A58A234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453" y="3491195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BE403EC-DF55-9FD1-17DD-DC0286946733}"/>
              </a:ext>
            </a:extLst>
          </p:cNvPr>
          <p:cNvSpPr txBox="1"/>
          <p:nvPr/>
        </p:nvSpPr>
        <p:spPr>
          <a:xfrm>
            <a:off x="4851154" y="4405595"/>
            <a:ext cx="117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Admin</a:t>
            </a:r>
            <a:endParaRPr lang="en-ID" b="1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D801678-C8E1-9883-A989-B99831D6CCB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798" y="5232600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1C7528A-0FCF-2A70-1038-C5B89E1C3C9B}"/>
              </a:ext>
            </a:extLst>
          </p:cNvPr>
          <p:cNvSpPr txBox="1"/>
          <p:nvPr/>
        </p:nvSpPr>
        <p:spPr>
          <a:xfrm>
            <a:off x="4875498" y="6147000"/>
            <a:ext cx="117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Pimpinan</a:t>
            </a:r>
            <a:endParaRPr lang="en-ID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ABB518-F2F6-7565-18C7-E3D6DEE39E7F}"/>
              </a:ext>
            </a:extLst>
          </p:cNvPr>
          <p:cNvSpPr txBox="1"/>
          <p:nvPr/>
        </p:nvSpPr>
        <p:spPr>
          <a:xfrm>
            <a:off x="6369018" y="1737055"/>
            <a:ext cx="2625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Dapetin</a:t>
            </a:r>
            <a:r>
              <a:rPr lang="en-US" dirty="0"/>
              <a:t> promo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Dapet</a:t>
            </a:r>
            <a:r>
              <a:rPr lang="en-US" dirty="0"/>
              <a:t> </a:t>
            </a:r>
            <a:r>
              <a:rPr lang="en-US" dirty="0" err="1"/>
              <a:t>potongan</a:t>
            </a:r>
            <a:r>
              <a:rPr lang="en-US" dirty="0"/>
              <a:t> </a:t>
            </a:r>
            <a:r>
              <a:rPr lang="en-US" dirty="0" err="1"/>
              <a:t>harga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belanja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A91A96-A9ED-C476-FB42-60A20F9D6D22}"/>
              </a:ext>
            </a:extLst>
          </p:cNvPr>
          <p:cNvSpPr txBox="1"/>
          <p:nvPr/>
        </p:nvSpPr>
        <p:spPr>
          <a:xfrm>
            <a:off x="6338210" y="3486730"/>
            <a:ext cx="2826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Input data member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Masukin</a:t>
            </a:r>
            <a:r>
              <a:rPr lang="en-US" dirty="0"/>
              <a:t> promo / </a:t>
            </a:r>
            <a:r>
              <a:rPr lang="en-US" dirty="0" err="1"/>
              <a:t>diskon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Nawarin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9D0F19-9E05-D108-EC10-D9CBA32AEE33}"/>
              </a:ext>
            </a:extLst>
          </p:cNvPr>
          <p:cNvSpPr txBox="1"/>
          <p:nvPr/>
        </p:nvSpPr>
        <p:spPr>
          <a:xfrm>
            <a:off x="6369018" y="5269019"/>
            <a:ext cx="3758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Laporan</a:t>
            </a:r>
            <a:r>
              <a:rPr lang="en-US" dirty="0"/>
              <a:t> data </a:t>
            </a:r>
            <a:r>
              <a:rPr lang="en-US" dirty="0" err="1"/>
              <a:t>pelanggan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/ promo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dan </a:t>
            </a:r>
            <a:r>
              <a:rPr lang="en-US" dirty="0" err="1"/>
              <a:t>sesudah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member</a:t>
            </a:r>
          </a:p>
        </p:txBody>
      </p:sp>
    </p:spTree>
    <p:extLst>
      <p:ext uri="{BB962C8B-B14F-4D97-AF65-F5344CB8AC3E}">
        <p14:creationId xmlns:p14="http://schemas.microsoft.com/office/powerpoint/2010/main" val="2255465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7744" y="989668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3896191" y="331857"/>
            <a:ext cx="4399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AKUMULASI POINT</a:t>
            </a:r>
            <a:endParaRPr lang="en-ID" sz="4000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AFD9681-5B4F-D98C-DCCE-1896B7D866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2048">
            <a:off x="4834840" y="2113578"/>
            <a:ext cx="1188720" cy="11887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29985C1-7B0F-21DC-7E03-71F8389A93A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960" y="2738534"/>
            <a:ext cx="1828800" cy="18288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B064753-1BA1-EF51-A359-83A7377D0368}"/>
              </a:ext>
            </a:extLst>
          </p:cNvPr>
          <p:cNvSpPr txBox="1"/>
          <p:nvPr/>
        </p:nvSpPr>
        <p:spPr>
          <a:xfrm>
            <a:off x="2805625" y="4562726"/>
            <a:ext cx="244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Grand total: Rp. 50.500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FD45A50-F75E-9A47-A80F-0B5B60C789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46836">
            <a:off x="4764199" y="2966933"/>
            <a:ext cx="1188720" cy="118872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C38DD61-86E7-115B-A299-57AEBAE4E910}"/>
              </a:ext>
            </a:extLst>
          </p:cNvPr>
          <p:cNvSpPr txBox="1"/>
          <p:nvPr/>
        </p:nvSpPr>
        <p:spPr>
          <a:xfrm>
            <a:off x="6096000" y="2023141"/>
            <a:ext cx="2445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@10.000 -&gt; 1 point</a:t>
            </a:r>
          </a:p>
          <a:p>
            <a:r>
              <a:rPr lang="en-US" b="1" dirty="0"/>
              <a:t>Rp. 50.500 -&gt; 5 point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C93559-4A17-4183-E50D-668138DDA327}"/>
              </a:ext>
            </a:extLst>
          </p:cNvPr>
          <p:cNvSpPr txBox="1"/>
          <p:nvPr/>
        </p:nvSpPr>
        <p:spPr>
          <a:xfrm>
            <a:off x="6097548" y="3189883"/>
            <a:ext cx="2445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@20.000 -&gt; 1 point</a:t>
            </a:r>
          </a:p>
          <a:p>
            <a:r>
              <a:rPr lang="en-US" b="1" dirty="0"/>
              <a:t>Rp. 50.500 -&gt; 2 point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CDFAF64-DB1D-F6D3-9982-548253A78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53932">
            <a:off x="4834840" y="3714997"/>
            <a:ext cx="1188720" cy="118872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EF0C1ED-D58E-02C9-4BD2-75DFD36CE8B1}"/>
              </a:ext>
            </a:extLst>
          </p:cNvPr>
          <p:cNvSpPr txBox="1"/>
          <p:nvPr/>
        </p:nvSpPr>
        <p:spPr>
          <a:xfrm>
            <a:off x="6096000" y="4272512"/>
            <a:ext cx="244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etc</a:t>
            </a:r>
            <a:r>
              <a:rPr lang="en-US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23870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A02D-311C-AEF8-E204-F404BFE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7744" y="989668"/>
            <a:ext cx="5260932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035F3-616F-6528-75E5-E5DFD28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683" y="228600"/>
            <a:ext cx="136892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471AE-41B6-710A-8B15-AC379FFDE746}"/>
              </a:ext>
            </a:extLst>
          </p:cNvPr>
          <p:cNvSpPr txBox="1"/>
          <p:nvPr/>
        </p:nvSpPr>
        <p:spPr>
          <a:xfrm>
            <a:off x="3896191" y="331857"/>
            <a:ext cx="4399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AKUMULASI POINT</a:t>
            </a:r>
            <a:endParaRPr lang="en-ID" sz="4000" b="1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29985C1-7B0F-21DC-7E03-71F8389A93A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99" y="2585488"/>
            <a:ext cx="1828800" cy="18288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B064753-1BA1-EF51-A359-83A7377D0368}"/>
              </a:ext>
            </a:extLst>
          </p:cNvPr>
          <p:cNvSpPr txBox="1"/>
          <p:nvPr/>
        </p:nvSpPr>
        <p:spPr>
          <a:xfrm>
            <a:off x="1704313" y="4982260"/>
            <a:ext cx="878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Penentuan</a:t>
            </a:r>
            <a:r>
              <a:rPr lang="en-US" b="1" dirty="0"/>
              <a:t> </a:t>
            </a:r>
            <a:r>
              <a:rPr lang="en-US" b="1" dirty="0" err="1"/>
              <a:t>valuasi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member card, </a:t>
            </a:r>
            <a:r>
              <a:rPr lang="en-US" b="1" dirty="0" err="1"/>
              <a:t>bisa</a:t>
            </a:r>
            <a:r>
              <a:rPr lang="en-US" b="1" dirty="0"/>
              <a:t> </a:t>
            </a:r>
            <a:r>
              <a:rPr lang="en-US" b="1" dirty="0" err="1"/>
              <a:t>disesuaikan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kebutuhan</a:t>
            </a:r>
            <a:r>
              <a:rPr lang="en-US" b="1" dirty="0"/>
              <a:t> </a:t>
            </a:r>
            <a:r>
              <a:rPr lang="en-US" b="1" dirty="0" err="1"/>
              <a:t>perusahaan</a:t>
            </a:r>
            <a:r>
              <a:rPr lang="en-US" b="1" dirty="0"/>
              <a:t>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FD45A50-F75E-9A47-A80F-0B5B60C78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46836">
            <a:off x="3933789" y="3002464"/>
            <a:ext cx="1188720" cy="11887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7E4D3E-A590-552B-D8FD-842A7B119F7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701" y="2556858"/>
            <a:ext cx="1828800" cy="18288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6140E97-1075-2C65-CCCE-1E771A931C55}"/>
              </a:ext>
            </a:extLst>
          </p:cNvPr>
          <p:cNvGrpSpPr/>
          <p:nvPr/>
        </p:nvGrpSpPr>
        <p:grpSpPr>
          <a:xfrm>
            <a:off x="5514044" y="2489148"/>
            <a:ext cx="2521834" cy="2372619"/>
            <a:chOff x="1858650" y="2934450"/>
            <a:chExt cx="1684203" cy="168420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6B83146-9EC5-5022-30B3-FB4F621C1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650" y="2934450"/>
              <a:ext cx="1684203" cy="16842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82F2924-4185-9AAF-E4BA-6B6C51A1B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906733" y="3193200"/>
              <a:ext cx="420229" cy="28070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E352BCBE-85E8-75F3-50E0-C034436FBB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46836">
            <a:off x="8098352" y="3002464"/>
            <a:ext cx="1188720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54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155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Member card SMI</dc:title>
  <dc:creator>Guna Dermawan</dc:creator>
  <cp:lastModifiedBy>Guna Dermawan</cp:lastModifiedBy>
  <cp:revision>133</cp:revision>
  <dcterms:created xsi:type="dcterms:W3CDTF">2022-06-21T06:15:15Z</dcterms:created>
  <dcterms:modified xsi:type="dcterms:W3CDTF">2022-06-23T15:44:09Z</dcterms:modified>
</cp:coreProperties>
</file>