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  <p:sldId id="271" r:id="rId7"/>
    <p:sldId id="257" r:id="rId8"/>
    <p:sldId id="272" r:id="rId9"/>
    <p:sldId id="259" r:id="rId10"/>
    <p:sldId id="263" r:id="rId11"/>
    <p:sldId id="258" r:id="rId12"/>
    <p:sldId id="260" r:id="rId13"/>
    <p:sldId id="261" r:id="rId14"/>
    <p:sldId id="264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66CC33"/>
    <a:srgbClr val="02A5FF"/>
    <a:srgbClr val="5CA0CA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A9A-DE86-42D4-983C-80181FFF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6EA23-F21A-486B-961B-B8E8D8C1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4300-06E1-4D60-AC50-5BC694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333B-C09B-4FF6-B7AA-6107F00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ABD7-34B2-4A14-8E64-B9E8DC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0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ECF-B029-463F-B1EC-0C1D884B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1D85-9D71-4138-BBD3-C4B9E38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1714-518A-4947-BA20-8F16209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D38A-C396-462A-8FF5-EEC8979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2E75-7173-41E1-B68C-343E23A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2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2CEE2-2386-4BED-BB6E-FEB405DA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0C33-5E9D-4EED-B30D-F484734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D76B-5907-4989-ABDD-C3B5246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8AE-8C97-4174-B75E-3A804EA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9479-25CF-4EBF-A8D5-C6A290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BBD-FB9A-4F0E-8DAD-C24B3DD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0644-F0D5-4F3C-88FB-48082CD7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1FCF-5976-43B0-8233-57F344FF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AEFB-289C-4B0F-B8C1-C0EDC6D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D1E-B3B7-4752-8F2B-2512BAD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2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8E73-811D-45E9-8196-765EB7C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B6F4-F084-487E-94B0-ADDEB5F4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D441-59D0-4E94-9F21-CB8A665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E985-EAAE-4F1D-9541-7D922F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EB4B-D27D-4D7C-BABE-3C3DE99D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3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9195-CCE3-4038-9CF8-CFF27A7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6C1-5ECF-464F-888C-D97A4CF5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5502B-E6CA-4076-ADE7-9E93F311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D5B8-A2E2-402A-9299-D5AEC4A9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863B-70D8-4B79-A645-7D95593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1D28-714F-4863-A6B9-5F080E51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7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482-0C33-4B67-82AD-6257E26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9B60-C8B2-4AF0-A019-61875A03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5E09-7B91-4297-8961-91F457A6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8B9D-8B7A-4A8F-B705-66173294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167D-E854-4050-880B-E37B2BEC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E7AD-9DA2-4EF8-A198-0449C21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024F-480F-4935-9A39-85D088C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2E8E8-2061-4B89-AB8C-E79AB20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041-DF40-471E-BDB0-BEF1B8F6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6C30-45C3-4ADD-B8EB-8FB49D73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4C5F-CECB-4FE4-B9B3-290FCCA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012E-0443-44FE-B49C-E276200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7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7BAD-DD53-473C-852F-D6BD01C3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DB582-0B5C-4FFA-8434-26B93F2F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624-75EB-49D7-AA1D-5AC6120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9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32B-AE0C-46E7-AE33-F111FA86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7CE9-4FBB-43AF-92EC-A3AF375D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E959-BAFB-44EA-BC2A-6714869F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C726-BBA4-4B6D-A221-0FE72065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2E7E-4659-4711-B6BE-8B86640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8BEF-ADB2-46E7-A4C1-763895F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1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3FE-C18E-4543-B5D3-46451E6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D3A3-B929-4BA7-A909-55D7CE9E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6503-2D99-40FE-95BF-45171B98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2E5-BA55-4F55-8F45-3AA0748E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E741-2576-497E-9622-BD876CB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475F-BB13-40A5-BFFC-F06D0EF6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2CB4-E734-4DD9-997D-F46EE20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0E4-8E21-4C7F-ADDF-9E547A5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E6A0-0680-4E6A-86C0-6147B8006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C035-FFEB-42D2-9C4B-25F7737C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19F-30E3-4882-BE49-5A670F59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ster-logo.blogspot.com/2015/03/udinus-logo-vector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124409/refresh-mail" TargetMode="External"/><Relationship Id="rId2" Type="http://schemas.openxmlformats.org/officeDocument/2006/relationships/hyperlink" Target="https://rekreartive.com/logo-kabupaten-tegal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ding.com/blog/ceritadicoding-story-of-dicoding/dicoding-logo-squar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aster-logo.blogspot.com/2015/03/udinus-logo-vec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ceritadicoding-story-of-dicoding/dicoding-logo-squa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ster-logo.blogspot.com/2015/03/udinus-logo-vector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ceritadicoding-story-of-dicoding/dicoding-logo-square/" TargetMode="External"/><Relationship Id="rId7" Type="http://schemas.openxmlformats.org/officeDocument/2006/relationships/hyperlink" Target="https://master-logo.blogspot.com/2015/03/udinus-logo-vecto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ster-logo.blogspot.com/2015/03/udinus-logo-vecto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bestnewsviral.com/announcing-android-studio-arctic-fox-2020-3-1-android-gradle-plugin-7-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developers.googleblog.com/2016/05/firebase-expands-to-become-unified-app.html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sdtimes.com/softwaredev/kotlins-emergence-common-coding-mistakes-to-watch-fo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792963" y="2973145"/>
            <a:ext cx="6606073" cy="91171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SIDANG MSIB MBKM </a:t>
            </a:r>
            <a:endParaRPr lang="en-ID" sz="5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9806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11087" y="1959806"/>
            <a:ext cx="1284913" cy="91171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7DA72EF-024D-4532-8847-A98CBFF02CAB}"/>
              </a:ext>
            </a:extLst>
          </p:cNvPr>
          <p:cNvSpPr txBox="1">
            <a:spLocks/>
          </p:cNvSpPr>
          <p:nvPr/>
        </p:nvSpPr>
        <p:spPr>
          <a:xfrm>
            <a:off x="3828659" y="3681596"/>
            <a:ext cx="4534679" cy="54916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Guna Dermawan – A11.2018.11538</a:t>
            </a:r>
            <a:endParaRPr lang="en-ID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0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3525D-0A8A-4AAE-85B4-BDA5B79331DF}"/>
              </a:ext>
            </a:extLst>
          </p:cNvPr>
          <p:cNvSpPr/>
          <p:nvPr/>
        </p:nvSpPr>
        <p:spPr>
          <a:xfrm>
            <a:off x="1" y="3429001"/>
            <a:ext cx="6096000" cy="3428999"/>
          </a:xfrm>
          <a:prstGeom prst="rect">
            <a:avLst/>
          </a:prstGeom>
          <a:solidFill>
            <a:srgbClr val="02A5FF"/>
          </a:solidFill>
          <a:ln>
            <a:solidFill>
              <a:srgbClr val="02A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248C6-1B34-4A41-9421-35D93D2EEF46}"/>
              </a:ext>
            </a:extLst>
          </p:cNvPr>
          <p:cNvSpPr/>
          <p:nvPr/>
        </p:nvSpPr>
        <p:spPr>
          <a:xfrm>
            <a:off x="6096001" y="-1"/>
            <a:ext cx="6096000" cy="3428999"/>
          </a:xfrm>
          <a:prstGeom prst="rect">
            <a:avLst/>
          </a:prstGeom>
          <a:solidFill>
            <a:srgbClr val="66CC33"/>
          </a:solidFill>
          <a:ln>
            <a:solidFill>
              <a:srgbClr val="66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194E2-8012-40A9-A7C6-66623EEAC37E}"/>
              </a:ext>
            </a:extLst>
          </p:cNvPr>
          <p:cNvSpPr/>
          <p:nvPr/>
        </p:nvSpPr>
        <p:spPr>
          <a:xfrm>
            <a:off x="1" y="-3"/>
            <a:ext cx="6096000" cy="34290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1E615-E1C7-4528-987C-69372C3D7C94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1823C-2A16-4452-9753-62066B41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49" y="312573"/>
            <a:ext cx="3011301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BEACE-79C6-480C-89A0-C20CEFCA9229}"/>
              </a:ext>
            </a:extLst>
          </p:cNvPr>
          <p:cNvSpPr txBox="1"/>
          <p:nvPr/>
        </p:nvSpPr>
        <p:spPr>
          <a:xfrm>
            <a:off x="753403" y="1360554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Produktivitas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21C7F-8D24-4854-B2AE-574A68D46B74}"/>
              </a:ext>
            </a:extLst>
          </p:cNvPr>
          <p:cNvSpPr txBox="1"/>
          <p:nvPr/>
        </p:nvSpPr>
        <p:spPr>
          <a:xfrm>
            <a:off x="7929116" y="1360554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Kesenangan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14C59-91C5-4217-BED1-95ECAA85C115}"/>
              </a:ext>
            </a:extLst>
          </p:cNvPr>
          <p:cNvSpPr txBox="1"/>
          <p:nvPr/>
        </p:nvSpPr>
        <p:spPr>
          <a:xfrm>
            <a:off x="7929116" y="4685363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Kreativitas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A33A4-C320-41F6-B03C-8A88BBDCBA45}"/>
              </a:ext>
            </a:extLst>
          </p:cNvPr>
          <p:cNvSpPr txBox="1"/>
          <p:nvPr/>
        </p:nvSpPr>
        <p:spPr>
          <a:xfrm>
            <a:off x="753403" y="4685363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Ketenangan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SEBUAH STUDI KASUS</a:t>
            </a:r>
            <a:endParaRPr lang="en-ID" sz="50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05" y="1891403"/>
            <a:ext cx="1791475" cy="3657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75731-A321-4B5F-B71A-FA8708D03C08}"/>
              </a:ext>
            </a:extLst>
          </p:cNvPr>
          <p:cNvGrpSpPr/>
          <p:nvPr/>
        </p:nvGrpSpPr>
        <p:grpSpPr>
          <a:xfrm>
            <a:off x="5393881" y="2418198"/>
            <a:ext cx="3580865" cy="1302005"/>
            <a:chOff x="5531956" y="2408867"/>
            <a:chExt cx="3344566" cy="1302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07B60-2E37-4B02-B42A-7FAC343C7D8F}"/>
                </a:ext>
              </a:extLst>
            </p:cNvPr>
            <p:cNvSpPr txBox="1"/>
            <p:nvPr/>
          </p:nvSpPr>
          <p:spPr>
            <a:xfrm>
              <a:off x="6095999" y="2408867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KEDISPLINAN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CD6B47-9069-4C67-9E71-705790357445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 flipV="1">
              <a:off x="5531956" y="2639700"/>
              <a:ext cx="564043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B82CD-73EE-44C9-BC83-21208FA3AF76}"/>
              </a:ext>
            </a:extLst>
          </p:cNvPr>
          <p:cNvGrpSpPr/>
          <p:nvPr/>
        </p:nvGrpSpPr>
        <p:grpSpPr>
          <a:xfrm>
            <a:off x="5393881" y="3304704"/>
            <a:ext cx="3679091" cy="830997"/>
            <a:chOff x="5531956" y="3295373"/>
            <a:chExt cx="3436310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0AFAD-BC5C-4BCA-A77C-B992B06583E9}"/>
                </a:ext>
              </a:extLst>
            </p:cNvPr>
            <p:cNvSpPr txBox="1"/>
            <p:nvPr/>
          </p:nvSpPr>
          <p:spPr>
            <a:xfrm>
              <a:off x="6187743" y="3295373"/>
              <a:ext cx="2780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PENGAMBILAN KEPUTUSAN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3A8980-1DFC-45B3-89AA-A9B3AF21A6E9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531956" y="3710872"/>
              <a:ext cx="655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30621-4AA2-4310-B6BA-4A59F2B7DCE0}"/>
              </a:ext>
            </a:extLst>
          </p:cNvPr>
          <p:cNvGrpSpPr/>
          <p:nvPr/>
        </p:nvGrpSpPr>
        <p:grpSpPr>
          <a:xfrm>
            <a:off x="5393881" y="3720203"/>
            <a:ext cx="3866492" cy="1302004"/>
            <a:chOff x="5531955" y="3702591"/>
            <a:chExt cx="3611345" cy="13020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66F691-FEC4-43AE-800B-5965343999D4}"/>
                </a:ext>
              </a:extLst>
            </p:cNvPr>
            <p:cNvSpPr txBox="1"/>
            <p:nvPr/>
          </p:nvSpPr>
          <p:spPr>
            <a:xfrm>
              <a:off x="6362777" y="4542930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KEMUDAHAN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E60AC1-6855-4F52-958B-5AE8D1C41DE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531955" y="3702591"/>
              <a:ext cx="830822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7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HAVERSINE </a:t>
            </a:r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INSIDE</a:t>
            </a:r>
            <a:endParaRPr lang="en-ID" sz="5000" i="1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B3A31-A77F-437E-A45E-B10FC5F6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40" y="1991097"/>
            <a:ext cx="1760460" cy="365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7D951-D2EC-4AED-9A1C-2DBD72BF6A8A}"/>
              </a:ext>
            </a:extLst>
          </p:cNvPr>
          <p:cNvGrpSpPr/>
          <p:nvPr/>
        </p:nvGrpSpPr>
        <p:grpSpPr>
          <a:xfrm>
            <a:off x="5667580" y="1991097"/>
            <a:ext cx="4549988" cy="3107832"/>
            <a:chOff x="6283401" y="2019089"/>
            <a:chExt cx="4549988" cy="31078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9DC2DB-E1F2-4611-B19D-205FF01B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401" y="2019089"/>
              <a:ext cx="3962400" cy="19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4B01D3-98A2-4477-B763-69BB6F25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230" y="4002888"/>
              <a:ext cx="3857159" cy="1124033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C7304-C647-4472-BF1E-C9E61109194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359020" y="2192694"/>
            <a:ext cx="976520" cy="1627203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AD64BB-A84B-4869-95AE-2BF959AA0BFE}"/>
              </a:ext>
            </a:extLst>
          </p:cNvPr>
          <p:cNvSpPr txBox="1"/>
          <p:nvPr/>
        </p:nvSpPr>
        <p:spPr>
          <a:xfrm>
            <a:off x="801560" y="1991097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Akurasi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tinggi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140C4-4A29-4642-9F05-73AA34952980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14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31A51A-812A-4E3A-9704-2DC25473C951}"/>
              </a:ext>
            </a:extLst>
          </p:cNvPr>
          <p:cNvSpPr txBox="1"/>
          <p:nvPr/>
        </p:nvSpPr>
        <p:spPr>
          <a:xfrm>
            <a:off x="801559" y="4874958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Ketepatan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pada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6EA0D3-9FDD-4F5C-B1FF-081E7287E23F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0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3F11A2-8364-4C76-ADCD-FB4E6388D51D}"/>
              </a:ext>
            </a:extLst>
          </p:cNvPr>
          <p:cNvSpPr txBox="1"/>
          <p:nvPr/>
        </p:nvSpPr>
        <p:spPr>
          <a:xfrm>
            <a:off x="830776" y="3142082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Waktu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pemrosesan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tercepat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AFE72-0CCF-4A98-9149-5AEDC62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2178698"/>
            <a:ext cx="1791475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15F1B-8DB3-4269-AA3D-8965D927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4" y="2178698"/>
            <a:ext cx="1822541" cy="3657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Kekuatan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Firebase 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D60196-0A98-4596-8BD1-CFD16B12D200}"/>
              </a:ext>
            </a:extLst>
          </p:cNvPr>
          <p:cNvCxnSpPr>
            <a:stCxn id="3" idx="3"/>
          </p:cNvCxnSpPr>
          <p:nvPr/>
        </p:nvCxnSpPr>
        <p:spPr>
          <a:xfrm flipV="1">
            <a:off x="7983855" y="4002833"/>
            <a:ext cx="693614" cy="4665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7FF35A-8F33-40BA-910B-D7D64CC8B654}"/>
              </a:ext>
            </a:extLst>
          </p:cNvPr>
          <p:cNvSpPr txBox="1"/>
          <p:nvPr/>
        </p:nvSpPr>
        <p:spPr>
          <a:xfrm>
            <a:off x="8601951" y="3587334"/>
            <a:ext cx="18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Realtime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21BE6-6D8A-4C6C-AEE0-51BA2DA3977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293706" y="2995127"/>
            <a:ext cx="747927" cy="1012371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BBC5B-A72D-4997-BD61-F6EA06017F36}"/>
              </a:ext>
            </a:extLst>
          </p:cNvPr>
          <p:cNvSpPr txBox="1"/>
          <p:nvPr/>
        </p:nvSpPr>
        <p:spPr>
          <a:xfrm>
            <a:off x="891891" y="2601008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Authentication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A9E54-D812-4901-8A95-06B7753C5EDD}"/>
              </a:ext>
            </a:extLst>
          </p:cNvPr>
          <p:cNvCxnSpPr>
            <a:stCxn id="2" idx="1"/>
          </p:cNvCxnSpPr>
          <p:nvPr/>
        </p:nvCxnSpPr>
        <p:spPr>
          <a:xfrm flipH="1">
            <a:off x="3396343" y="4007498"/>
            <a:ext cx="645290" cy="937726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6AA84-482A-4866-8C96-90D8391CC5A0}"/>
              </a:ext>
            </a:extLst>
          </p:cNvPr>
          <p:cNvSpPr txBox="1"/>
          <p:nvPr/>
        </p:nvSpPr>
        <p:spPr>
          <a:xfrm>
            <a:off x="1225840" y="4670371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7579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Library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481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Circle image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'de.hdodenhof:circleimageview:3.1.0')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Ripple Effect Layout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'com.skyfishjy.ripplebackground:library:1.0.1')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Picasso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'com.squareup.picasso:picasso:2.71828')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gooogle gms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'com.google.android.gms:play-services-location:18.0.0')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Motion Tost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'com.github.Spikeysanju:MotionToast:1.4')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Lottie Animation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(def lottieVersion = "3.4.0" implementation "com.airbnb.android:lottie:$lottieVersion")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 animations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"com.scwang.wave:MultiWaveHeader:1.0.0")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Dataset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233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Logo Kabupaten Tegal (INDONESIA) Original Terbaru - rekreartive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mendaptkan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mencantumkanya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kami)</a:t>
            </a:r>
          </a:p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Icon email refresh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https://icons8.com/icon/124409/refresh-mail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Demo </a:t>
            </a:r>
            <a:r>
              <a:rPr lang="en-US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683AC-0775-4136-A6F7-560CC1181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" y="3115588"/>
            <a:ext cx="17613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DEC23-4829-44CF-9C89-99BE56924AEE}"/>
              </a:ext>
            </a:extLst>
          </p:cNvPr>
          <p:cNvCxnSpPr>
            <a:stCxn id="5" idx="1"/>
          </p:cNvCxnSpPr>
          <p:nvPr/>
        </p:nvCxnSpPr>
        <p:spPr>
          <a:xfrm flipH="1">
            <a:off x="3508310" y="3429000"/>
            <a:ext cx="1216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3">
            <a:extLst>
              <a:ext uri="{FF2B5EF4-FFF2-40B4-BE49-F238E27FC236}">
                <a16:creationId xmlns:a16="http://schemas.microsoft.com/office/drawing/2014/main" id="{11A48F07-3DD6-42C7-BD79-B68BB58DD2F5}"/>
              </a:ext>
            </a:extLst>
          </p:cNvPr>
          <p:cNvSpPr txBox="1">
            <a:spLocks/>
          </p:cNvSpPr>
          <p:nvPr/>
        </p:nvSpPr>
        <p:spPr>
          <a:xfrm>
            <a:off x="1576873" y="2937144"/>
            <a:ext cx="1931437" cy="98371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Android Developer Learning Path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41DECA-BEF7-4F92-B11D-7CC94213B07D}"/>
              </a:ext>
            </a:extLst>
          </p:cNvPr>
          <p:cNvCxnSpPr>
            <a:stCxn id="5" idx="3"/>
          </p:cNvCxnSpPr>
          <p:nvPr/>
        </p:nvCxnSpPr>
        <p:spPr>
          <a:xfrm flipV="1">
            <a:off x="7467600" y="3428999"/>
            <a:ext cx="14338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BE27F1C6-EDD1-4C36-896C-2FE2D0A6F0FA}"/>
              </a:ext>
            </a:extLst>
          </p:cNvPr>
          <p:cNvSpPr txBox="1">
            <a:spLocks/>
          </p:cNvSpPr>
          <p:nvPr/>
        </p:nvSpPr>
        <p:spPr>
          <a:xfrm>
            <a:off x="8901404" y="3170408"/>
            <a:ext cx="1931437" cy="98371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20 </a:t>
            </a:r>
            <a:r>
              <a:rPr lang="en-US" sz="2000" dirty="0" err="1">
                <a:latin typeface="Arial Rounded MT Bold" panose="020F0704030504030204" pitchFamily="34" charset="0"/>
              </a:rPr>
              <a:t>Minggu</a:t>
            </a:r>
            <a:r>
              <a:rPr lang="en-US" sz="2000" dirty="0">
                <a:latin typeface="Arial Rounded MT Bold" panose="020F0704030504030204" pitchFamily="34" charset="0"/>
              </a:rPr>
              <a:t> Waktu </a:t>
            </a:r>
            <a:r>
              <a:rPr lang="en-US" sz="2000" dirty="0" err="1">
                <a:latin typeface="Arial Rounded MT Bold" panose="020F0704030504030204" pitchFamily="34" charset="0"/>
              </a:rPr>
              <a:t>Belajar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7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-415212"/>
            <a:ext cx="2743200" cy="27432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BC0EDF4F-A142-47A1-AED4-E2B10DB5B6BD}"/>
              </a:ext>
            </a:extLst>
          </p:cNvPr>
          <p:cNvSpPr txBox="1">
            <a:spLocks/>
          </p:cNvSpPr>
          <p:nvPr/>
        </p:nvSpPr>
        <p:spPr>
          <a:xfrm>
            <a:off x="609600" y="1537553"/>
            <a:ext cx="10972800" cy="235331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talenta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berstandar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dicoding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academy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Mempersiapkan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softskill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penyiapan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developer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berbasiskan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20FD1-0211-48D2-9CA0-2C1DF83FD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A6148-FDD1-4E74-B86F-38D3E0D8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-415212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DB86E-D182-4423-B517-D08B0D9FD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23" y="1510720"/>
            <a:ext cx="6922954" cy="383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20F2B-A182-4EBC-BA79-AE0D2EE8F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84A1A-9EB7-493E-9BD2-2635054DB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123E2-088C-403D-AD74-4D840FCA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45" y="0"/>
            <a:ext cx="4665306" cy="2296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7F658-3783-454E-B63B-706BBF96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45" y="2296246"/>
            <a:ext cx="4665306" cy="2215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C1E5D-2F1A-4FF0-A1AA-FE22BB64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124" y="4512136"/>
            <a:ext cx="4679147" cy="22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792963" y="2973145"/>
            <a:ext cx="6606073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PROJECT CAPSTONE</a:t>
            </a:r>
            <a:endParaRPr lang="en-ID" sz="5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2AF43-BD00-422B-B27F-DE6849488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8D6BD-927B-4253-A63C-F6DFF7AF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1747514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PEDULI PRESENSI</a:t>
            </a:r>
            <a:b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</a:b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Presensi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kamu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terlindungi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B8DE2-28BA-4906-9729-19D71A55B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" y="3115588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0" y="3673564"/>
            <a:ext cx="1761386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D3524-02AB-4013-BBAE-F5780F1C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" y="43646"/>
            <a:ext cx="1791475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9BAAE-D1FE-47EC-A0A0-FB5ECBC9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74" y="-883401"/>
            <a:ext cx="1822541" cy="365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78B9AB-8BAF-4362-A593-538441B09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8" y="2774199"/>
            <a:ext cx="176046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EC9A-9D33-4BD5-8AB5-339A06E38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42825" y="2526263"/>
            <a:ext cx="1607578" cy="180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305D9-D0BC-4281-8710-116CE1551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116078" y="3001450"/>
            <a:ext cx="936068" cy="936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614BC-3C6F-4B01-A380-8259E0919D32}"/>
              </a:ext>
            </a:extLst>
          </p:cNvPr>
          <p:cNvSpPr txBox="1"/>
          <p:nvPr/>
        </p:nvSpPr>
        <p:spPr>
          <a:xfrm>
            <a:off x="4145739" y="3198166"/>
            <a:ext cx="176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Build with </a:t>
            </a:r>
            <a:endParaRPr lang="en-ID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B55-BCD0-4574-AA09-B58C11E31C85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5906199" y="3428999"/>
            <a:ext cx="7366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BC5BCF-56B9-4FBD-974E-19BB97F96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753004" y="2526262"/>
            <a:ext cx="3438996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FILOSOFI WARNA</a:t>
            </a:r>
            <a:endParaRPr lang="en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2AE956-EA7D-4624-BDF1-9FFB2AE3753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29684" y="2689161"/>
            <a:ext cx="1635144" cy="1372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83F5E-BD41-4CD4-940E-9359F7C8E75B}"/>
              </a:ext>
            </a:extLst>
          </p:cNvPr>
          <p:cNvSpPr txBox="1"/>
          <p:nvPr/>
        </p:nvSpPr>
        <p:spPr>
          <a:xfrm>
            <a:off x="2339422" y="1858164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DAPAT DIANDALKAN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E5C54-0BE1-48E7-8529-25BA3BD306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09528" y="4061941"/>
            <a:ext cx="1455300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D0FD-3A4F-4A38-8304-CDF9307A98C9}"/>
              </a:ext>
            </a:extLst>
          </p:cNvPr>
          <p:cNvSpPr txBox="1"/>
          <p:nvPr/>
        </p:nvSpPr>
        <p:spPr>
          <a:xfrm>
            <a:off x="2519266" y="5191782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BERTANGGUNG JAWAB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58929-D4FD-4F22-B163-9F5DBE32F62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72055" y="2504496"/>
            <a:ext cx="1462346" cy="1557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0E0CA3-177F-4AF7-B928-820600DEAD22}"/>
              </a:ext>
            </a:extLst>
          </p:cNvPr>
          <p:cNvSpPr txBox="1"/>
          <p:nvPr/>
        </p:nvSpPr>
        <p:spPr>
          <a:xfrm>
            <a:off x="7144139" y="2042831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RASA AMAN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F2741-80EA-4590-AEA1-1D689F7DA92C}"/>
              </a:ext>
            </a:extLst>
          </p:cNvPr>
          <p:cNvCxnSpPr>
            <a:cxnSpLocks/>
          </p:cNvCxnSpPr>
          <p:nvPr/>
        </p:nvCxnSpPr>
        <p:spPr>
          <a:xfrm>
            <a:off x="7072055" y="4061941"/>
            <a:ext cx="1462345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CCF573-F9EE-4EC6-8CC7-2AE2AFA97390}"/>
              </a:ext>
            </a:extLst>
          </p:cNvPr>
          <p:cNvSpPr txBox="1"/>
          <p:nvPr/>
        </p:nvSpPr>
        <p:spPr>
          <a:xfrm>
            <a:off x="7177803" y="5159829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PERCAYA DIRI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8" y="2273662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275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PEDULI PRESENSI Presensi kamu terlindungi</vt:lpstr>
      <vt:lpstr>PowerPoint Presentation</vt:lpstr>
      <vt:lpstr>FILOSOFI WARNA</vt:lpstr>
      <vt:lpstr>PowerPoint Presentation</vt:lpstr>
      <vt:lpstr>SEBUAH STUDI KASUS</vt:lpstr>
      <vt:lpstr>HAVERSINE INSIDE</vt:lpstr>
      <vt:lpstr>PowerPoint Presentation</vt:lpstr>
      <vt:lpstr>PowerPoint Presentation</vt:lpstr>
      <vt:lpstr>PowerPoint Presentation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Presensi kamu terlindungi</dc:title>
  <dc:creator>Guna Dermawan</dc:creator>
  <cp:lastModifiedBy>Guna Dermawan</cp:lastModifiedBy>
  <cp:revision>90</cp:revision>
  <dcterms:created xsi:type="dcterms:W3CDTF">2021-12-20T15:20:08Z</dcterms:created>
  <dcterms:modified xsi:type="dcterms:W3CDTF">2022-01-24T14:10:55Z</dcterms:modified>
</cp:coreProperties>
</file>