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9C11-F6BA-F70F-003C-8ECE41B75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7865-9EEE-75B7-FC35-77FBCF15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087F-B219-89CF-3B81-4546A483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B1DF-E5F6-0A8A-FDA3-A892EC5F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EE569-E392-0C98-B8DE-C1058AD4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79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08E8-3FD3-D917-4810-96FEAD2A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213FF-167E-C568-B9D1-96E1BE66F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6B62-21CD-8F93-F3E0-3D7D547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58C9-EAB2-E944-2769-39097EEA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A290-19EE-6BB1-C942-3F3FCA71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4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06A9C-7E06-A27B-0E65-02C0556FC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50C07-F801-36FC-6DB2-7B5BDD875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F0396-DE5F-B657-341B-8AA735F1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7272-0B29-4197-204D-2A772429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C4BE-4941-E30B-4DAE-D2D23523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76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0712-6E90-2E73-C629-B611F648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417B-5705-C09C-DC33-2EAE81CA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EA96-2CCB-E5AF-4FB2-302BBEF0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2CCE-2CC3-1686-5D17-C3FF65F3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2E3C-BBCE-3BBB-E681-94E87B66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03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1D56-0420-FA41-F594-CADA9099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9ED42-48D5-6AEC-DBCA-15CF95C0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6B6E9-429A-6A34-049B-2831E5E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3D25-4BD1-35E6-6603-FCFBF585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7F82-39FA-D902-83B7-9C90E182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1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82E1-A9F2-48AA-CFE8-4726D532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3D6D-9242-D012-00E5-47F4CA3D0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44E0-B4C0-8E21-90CE-069638C2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3475-1DB6-C29E-8D2C-CF989711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824B3-71AE-6374-220C-5BBA087D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8993D-E05B-1971-3387-20D78989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345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0CA3-0933-9DA1-A1F1-F111F01E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C10CD-1CF6-9DD0-99FD-D5817545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FE3AC-5005-74B3-B632-0CC384F0D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57999-DD05-8B3F-231D-5FBCCCA5B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85A7-B351-67E4-99E0-AE87F01E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67ED1-A26C-B1B3-77E6-B4BB856B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17B12-D944-6A0D-7A5D-C718092F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DBECC-4ECF-322B-D9EB-49C0F15E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17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53F-1139-7428-A5BF-69D9D983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A716D-E9B9-E1FE-8E49-DA96AE8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FC37B-1FF7-7F1A-D14C-8E410BFA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4541-7792-F13B-BBE9-DBF203E0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42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FA202-6EBD-BF9A-38B2-AE377103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A985B-5F61-46B3-7E71-5CCC8D45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F4F1E-8D23-89B0-49A6-7403EE57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89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B568-CCA1-3776-30FB-9E15ABB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4DC5-C443-8C44-5D22-681BACBC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DCC26-83DB-9561-364D-348255C0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C9020-A5D9-B625-456D-F36D0C54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29FC-53B3-399D-7596-9D087366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45AF3-DAAB-EA1D-98AA-C616D6B3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02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5E4A-4FAE-B7B3-81F0-93825BA5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0CD28-EB27-9726-3FA1-6BACB9EF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92342-ECC9-47E1-2A68-FB5A909B7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D4F1-11D3-F42B-C805-0978D87C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3ECD7-8469-B3C6-8540-0405CBB6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48C8-5231-ADBE-4C42-7953EDB3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7C687-CFEC-05B8-0480-ACE92FB6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8305-0B22-647F-77A4-330A851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7933-5464-04DC-F643-708C0576F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670F-B4E2-484E-B0F9-DC010D5F7106}" type="datetimeFigureOut">
              <a:rPr lang="en-ID" smtClean="0"/>
              <a:t>14/08/2022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EC13-1F4D-E4CA-C3F3-EBA39030A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FF7E-F93E-B687-565E-B71C39F61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5663-3D89-48F3-BC54-150425ED53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7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7BF7DD-2CB0-8996-ADC2-1B8C41794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4599" y="150277"/>
            <a:ext cx="4142793" cy="904648"/>
          </a:xfrm>
        </p:spPr>
        <p:txBody>
          <a:bodyPr>
            <a:normAutofit/>
          </a:bodyPr>
          <a:lstStyle/>
          <a:p>
            <a:r>
              <a:rPr lang="en-US" b="1" dirty="0"/>
              <a:t>Lifecycle Activity</a:t>
            </a:r>
          </a:p>
          <a:p>
            <a:r>
              <a:rPr lang="en-US" dirty="0"/>
              <a:t>(LIFO)</a:t>
            </a:r>
            <a:endParaRPr lang="en-ID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181F842-FB4D-EEDF-7C29-42F12F875CC9}"/>
              </a:ext>
            </a:extLst>
          </p:cNvPr>
          <p:cNvSpPr txBox="1">
            <a:spLocks/>
          </p:cNvSpPr>
          <p:nvPr/>
        </p:nvSpPr>
        <p:spPr>
          <a:xfrm>
            <a:off x="5337103" y="5704878"/>
            <a:ext cx="1517781" cy="5096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Activity </a:t>
            </a:r>
            <a:r>
              <a:rPr lang="en-US" sz="1600" b="1" dirty="0" err="1"/>
              <a:t>dimatikan</a:t>
            </a:r>
            <a:endParaRPr lang="en-ID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9DE302-B050-FC6E-9F6B-FEE973BB7BCB}"/>
              </a:ext>
            </a:extLst>
          </p:cNvPr>
          <p:cNvGrpSpPr/>
          <p:nvPr/>
        </p:nvGrpSpPr>
        <p:grpSpPr>
          <a:xfrm>
            <a:off x="5337109" y="1272497"/>
            <a:ext cx="1517781" cy="769776"/>
            <a:chOff x="5337109" y="1272497"/>
            <a:chExt cx="1517781" cy="769776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28F3E8F1-6D20-143A-806D-916C183EE31B}"/>
                </a:ext>
              </a:extLst>
            </p:cNvPr>
            <p:cNvSpPr txBox="1">
              <a:spLocks/>
            </p:cNvSpPr>
            <p:nvPr/>
          </p:nvSpPr>
          <p:spPr>
            <a:xfrm>
              <a:off x="5337109" y="1272497"/>
              <a:ext cx="1517781" cy="50965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Activity </a:t>
              </a:r>
              <a:r>
                <a:rPr lang="en-US" sz="1600" b="1" dirty="0" err="1"/>
                <a:t>diluncurkan</a:t>
              </a:r>
              <a:endParaRPr lang="en-ID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AD5401-10F0-05BC-247B-5FD2AF759D47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6095999" y="1782149"/>
              <a:ext cx="1" cy="260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E80A24-B4C5-5DF0-4566-54E2E5F0A1DB}"/>
              </a:ext>
            </a:extLst>
          </p:cNvPr>
          <p:cNvGrpSpPr/>
          <p:nvPr/>
        </p:nvGrpSpPr>
        <p:grpSpPr>
          <a:xfrm>
            <a:off x="5337108" y="2042273"/>
            <a:ext cx="1517781" cy="414646"/>
            <a:chOff x="5337108" y="2042273"/>
            <a:chExt cx="1517781" cy="414646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5FEB7AF-B7C6-D376-9A04-BC0F2CC5E59F}"/>
                </a:ext>
              </a:extLst>
            </p:cNvPr>
            <p:cNvSpPr txBox="1">
              <a:spLocks/>
            </p:cNvSpPr>
            <p:nvPr/>
          </p:nvSpPr>
          <p:spPr>
            <a:xfrm>
              <a:off x="5337108" y="2042273"/>
              <a:ext cx="1517781" cy="309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onCreate</a:t>
              </a:r>
              <a:r>
                <a:rPr lang="en-US" sz="1600" b="1" dirty="0"/>
                <a:t>()</a:t>
              </a:r>
              <a:endParaRPr lang="en-ID" sz="1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68CBCB-357B-5FAE-78E6-0E4E0327433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095999" y="2351317"/>
              <a:ext cx="0" cy="10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274577-BFD1-7882-B8A1-508E3DA0F0D7}"/>
              </a:ext>
            </a:extLst>
          </p:cNvPr>
          <p:cNvGrpSpPr/>
          <p:nvPr/>
        </p:nvGrpSpPr>
        <p:grpSpPr>
          <a:xfrm>
            <a:off x="5337108" y="2456919"/>
            <a:ext cx="1517781" cy="419877"/>
            <a:chOff x="5337108" y="2456919"/>
            <a:chExt cx="1517781" cy="419877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F83C697D-38F1-DE26-A110-2264D447EEF2}"/>
                </a:ext>
              </a:extLst>
            </p:cNvPr>
            <p:cNvSpPr txBox="1">
              <a:spLocks/>
            </p:cNvSpPr>
            <p:nvPr/>
          </p:nvSpPr>
          <p:spPr>
            <a:xfrm>
              <a:off x="5337108" y="2456919"/>
              <a:ext cx="1517781" cy="309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onStart</a:t>
              </a:r>
              <a:r>
                <a:rPr lang="en-US" sz="1600" b="1" dirty="0"/>
                <a:t>()</a:t>
              </a:r>
              <a:endParaRPr lang="en-ID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7B1E14-96AC-57C3-4C45-F7442DCF71F9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6095998" y="2765963"/>
              <a:ext cx="1" cy="110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AABBAF-B305-552A-3412-A24947B21CE2}"/>
              </a:ext>
            </a:extLst>
          </p:cNvPr>
          <p:cNvGrpSpPr/>
          <p:nvPr/>
        </p:nvGrpSpPr>
        <p:grpSpPr>
          <a:xfrm>
            <a:off x="5337107" y="2876796"/>
            <a:ext cx="1517781" cy="569168"/>
            <a:chOff x="5337107" y="2876796"/>
            <a:chExt cx="1517781" cy="569168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37EEE6B0-1422-0D7A-58FE-EED9BB2757D5}"/>
                </a:ext>
              </a:extLst>
            </p:cNvPr>
            <p:cNvSpPr txBox="1">
              <a:spLocks/>
            </p:cNvSpPr>
            <p:nvPr/>
          </p:nvSpPr>
          <p:spPr>
            <a:xfrm>
              <a:off x="5337107" y="2876796"/>
              <a:ext cx="1517781" cy="309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onResume</a:t>
              </a:r>
              <a:r>
                <a:rPr lang="en-US" sz="1600" b="1" dirty="0"/>
                <a:t>()</a:t>
              </a:r>
              <a:endParaRPr lang="en-ID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F3A6B4E-AC73-F17C-0DBE-B4E86EF393B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6095997" y="3185840"/>
              <a:ext cx="1" cy="260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311E4C-784B-F991-D342-259E0CBE920B}"/>
              </a:ext>
            </a:extLst>
          </p:cNvPr>
          <p:cNvGrpSpPr/>
          <p:nvPr/>
        </p:nvGrpSpPr>
        <p:grpSpPr>
          <a:xfrm>
            <a:off x="5337106" y="3445964"/>
            <a:ext cx="1517781" cy="829292"/>
            <a:chOff x="5337106" y="3445964"/>
            <a:chExt cx="1517781" cy="829292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AFC5B239-DE3A-8373-6022-1F1C9BEB0BE1}"/>
                </a:ext>
              </a:extLst>
            </p:cNvPr>
            <p:cNvSpPr txBox="1">
              <a:spLocks/>
            </p:cNvSpPr>
            <p:nvPr/>
          </p:nvSpPr>
          <p:spPr>
            <a:xfrm>
              <a:off x="5337106" y="3445964"/>
              <a:ext cx="1517781" cy="50965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/>
                <a:t>Activity </a:t>
              </a:r>
              <a:r>
                <a:rPr lang="en-US" sz="1600" b="1" dirty="0" err="1"/>
                <a:t>berjalan</a:t>
              </a:r>
              <a:endParaRPr lang="en-ID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E88437-2CB8-19DD-37FD-323770AC2AE2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6095995" y="3955616"/>
              <a:ext cx="2" cy="31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F56232-4955-36AD-7989-4D41CA4A22A0}"/>
              </a:ext>
            </a:extLst>
          </p:cNvPr>
          <p:cNvGrpSpPr/>
          <p:nvPr/>
        </p:nvGrpSpPr>
        <p:grpSpPr>
          <a:xfrm>
            <a:off x="5337104" y="4275256"/>
            <a:ext cx="1517781" cy="457336"/>
            <a:chOff x="5337104" y="4275256"/>
            <a:chExt cx="1517781" cy="457336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7E3BAC11-BC5F-3F56-CF30-E10FEB3847F7}"/>
                </a:ext>
              </a:extLst>
            </p:cNvPr>
            <p:cNvSpPr txBox="1">
              <a:spLocks/>
            </p:cNvSpPr>
            <p:nvPr/>
          </p:nvSpPr>
          <p:spPr>
            <a:xfrm>
              <a:off x="5337104" y="4275256"/>
              <a:ext cx="1517781" cy="309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onPause</a:t>
              </a:r>
              <a:r>
                <a:rPr lang="en-US" sz="1600" b="1" dirty="0"/>
                <a:t>()</a:t>
              </a:r>
              <a:endParaRPr lang="en-ID" sz="16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AEDD147-5F29-2112-AE54-CEABF679E937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095995" y="4584300"/>
              <a:ext cx="0" cy="14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EE18D8-8939-2A69-9B9C-196F83B412D2}"/>
              </a:ext>
            </a:extLst>
          </p:cNvPr>
          <p:cNvGrpSpPr/>
          <p:nvPr/>
        </p:nvGrpSpPr>
        <p:grpSpPr>
          <a:xfrm>
            <a:off x="5337104" y="4732592"/>
            <a:ext cx="1517781" cy="457336"/>
            <a:chOff x="5337104" y="4732592"/>
            <a:chExt cx="1517781" cy="457336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534FEB8-9EC9-7168-836B-E8DBFDB2B5CF}"/>
                </a:ext>
              </a:extLst>
            </p:cNvPr>
            <p:cNvSpPr txBox="1">
              <a:spLocks/>
            </p:cNvSpPr>
            <p:nvPr/>
          </p:nvSpPr>
          <p:spPr>
            <a:xfrm>
              <a:off x="5337104" y="4732592"/>
              <a:ext cx="1517781" cy="309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onStop</a:t>
              </a:r>
              <a:r>
                <a:rPr lang="en-US" sz="1600" b="1" dirty="0"/>
                <a:t>()</a:t>
              </a:r>
              <a:endParaRPr lang="en-ID" sz="16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2908347-9E7B-6327-B31C-F865953FF899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6095994" y="5041636"/>
              <a:ext cx="1" cy="14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CBA1FE-786D-438C-3C2E-9C27550E6B70}"/>
              </a:ext>
            </a:extLst>
          </p:cNvPr>
          <p:cNvGrpSpPr/>
          <p:nvPr/>
        </p:nvGrpSpPr>
        <p:grpSpPr>
          <a:xfrm>
            <a:off x="5337103" y="5189928"/>
            <a:ext cx="1517781" cy="514950"/>
            <a:chOff x="5337103" y="5189928"/>
            <a:chExt cx="1517781" cy="514950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32C984A-702D-45C2-2FA4-69F22F8A56B6}"/>
                </a:ext>
              </a:extLst>
            </p:cNvPr>
            <p:cNvSpPr txBox="1">
              <a:spLocks/>
            </p:cNvSpPr>
            <p:nvPr/>
          </p:nvSpPr>
          <p:spPr>
            <a:xfrm>
              <a:off x="5337103" y="5189928"/>
              <a:ext cx="1517781" cy="309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/>
                <a:t>onDestroy</a:t>
              </a:r>
              <a:r>
                <a:rPr lang="en-US" sz="1600" b="1" dirty="0"/>
                <a:t>()</a:t>
              </a:r>
              <a:endParaRPr lang="en-ID" sz="16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9FECF9-A5AE-BCA6-C82E-93EC14BEC30F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095994" y="5498972"/>
              <a:ext cx="0" cy="20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464C2D-AFA6-8046-AF2D-A76A8224FA10}"/>
              </a:ext>
            </a:extLst>
          </p:cNvPr>
          <p:cNvGrpSpPr/>
          <p:nvPr/>
        </p:nvGrpSpPr>
        <p:grpSpPr>
          <a:xfrm>
            <a:off x="6854885" y="4809852"/>
            <a:ext cx="2967145" cy="601833"/>
            <a:chOff x="6854885" y="4809852"/>
            <a:chExt cx="2967145" cy="60183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538DE61-D6AE-AC64-3761-09B0551FB8D4}"/>
                </a:ext>
              </a:extLst>
            </p:cNvPr>
            <p:cNvCxnSpPr>
              <a:cxnSpLocks/>
            </p:cNvCxnSpPr>
            <p:nvPr/>
          </p:nvCxnSpPr>
          <p:spPr>
            <a:xfrm>
              <a:off x="6854885" y="5038520"/>
              <a:ext cx="544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8403C2D9-4C7C-00D2-24B0-FD4F0C7C155C}"/>
                </a:ext>
              </a:extLst>
            </p:cNvPr>
            <p:cNvSpPr txBox="1">
              <a:spLocks/>
            </p:cNvSpPr>
            <p:nvPr/>
          </p:nvSpPr>
          <p:spPr>
            <a:xfrm>
              <a:off x="7399176" y="4809852"/>
              <a:ext cx="2422854" cy="6018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Activity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terlihat</a:t>
              </a:r>
              <a:r>
                <a:rPr lang="en-US" sz="1200" dirty="0"/>
                <a:t> </a:t>
              </a:r>
              <a:r>
                <a:rPr lang="en-US" sz="1200" dirty="0" err="1"/>
                <a:t>sama</a:t>
              </a:r>
              <a:r>
                <a:rPr lang="en-US" sz="1200" dirty="0"/>
                <a:t> </a:t>
              </a:r>
              <a:r>
                <a:rPr lang="en-US" sz="1200" dirty="0" err="1"/>
                <a:t>sekali</a:t>
              </a:r>
              <a:r>
                <a:rPr lang="en-US" sz="1200" dirty="0"/>
                <a:t>/</a:t>
              </a:r>
              <a:r>
                <a:rPr lang="en-US" sz="1200" dirty="0" err="1"/>
                <a:t>berpindah</a:t>
              </a:r>
              <a:r>
                <a:rPr lang="en-US" sz="1200" dirty="0"/>
                <a:t> </a:t>
              </a:r>
              <a:r>
                <a:rPr lang="en-US" sz="1200" dirty="0" err="1"/>
                <a:t>ke</a:t>
              </a:r>
              <a:r>
                <a:rPr lang="en-US" sz="1200" dirty="0"/>
                <a:t> activity lain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aplikasi</a:t>
              </a:r>
              <a:endParaRPr lang="en-ID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1131E4-B859-8F5E-A2B1-9806F594DEB6}"/>
              </a:ext>
            </a:extLst>
          </p:cNvPr>
          <p:cNvGrpSpPr/>
          <p:nvPr/>
        </p:nvGrpSpPr>
        <p:grpSpPr>
          <a:xfrm>
            <a:off x="6854885" y="4056613"/>
            <a:ext cx="2967145" cy="601833"/>
            <a:chOff x="6854885" y="4056613"/>
            <a:chExt cx="2967145" cy="60183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2868311-71BA-F85F-E968-99A8B19A096A}"/>
                </a:ext>
              </a:extLst>
            </p:cNvPr>
            <p:cNvCxnSpPr/>
            <p:nvPr/>
          </p:nvCxnSpPr>
          <p:spPr>
            <a:xfrm>
              <a:off x="6854885" y="4285281"/>
              <a:ext cx="544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E1F8C54F-6400-A7AD-7895-7299D98A147F}"/>
                </a:ext>
              </a:extLst>
            </p:cNvPr>
            <p:cNvSpPr txBox="1">
              <a:spLocks/>
            </p:cNvSpPr>
            <p:nvPr/>
          </p:nvSpPr>
          <p:spPr>
            <a:xfrm>
              <a:off x="7399176" y="4056613"/>
              <a:ext cx="2422854" cy="6018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Bagian </a:t>
              </a:r>
              <a:r>
                <a:rPr lang="en-US" sz="1200" dirty="0" err="1"/>
                <a:t>dari</a:t>
              </a:r>
              <a:r>
                <a:rPr lang="en-US" sz="1200" dirty="0"/>
                <a:t> activity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terlihat</a:t>
              </a:r>
              <a:r>
                <a:rPr lang="en-US" sz="1200" dirty="0"/>
                <a:t> </a:t>
              </a:r>
              <a:r>
                <a:rPr lang="en-US" sz="1200" dirty="0" err="1"/>
                <a:t>karena</a:t>
              </a:r>
              <a:r>
                <a:rPr lang="en-US" sz="1200" dirty="0"/>
                <a:t> </a:t>
              </a:r>
              <a:r>
                <a:rPr lang="en-US" sz="1200" dirty="0" err="1"/>
                <a:t>tertutup</a:t>
              </a:r>
              <a:r>
                <a:rPr lang="en-US" sz="1200" dirty="0"/>
                <a:t> dialog/pop up</a:t>
              </a:r>
              <a:endParaRPr lang="en-ID" sz="1200" dirty="0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506F569-776C-9499-383D-D1BF9C6FDD0C}"/>
              </a:ext>
            </a:extLst>
          </p:cNvPr>
          <p:cNvCxnSpPr>
            <a:stCxn id="58" idx="3"/>
            <a:endCxn id="7" idx="3"/>
          </p:cNvCxnSpPr>
          <p:nvPr/>
        </p:nvCxnSpPr>
        <p:spPr>
          <a:xfrm flipH="1" flipV="1">
            <a:off x="6854888" y="3031318"/>
            <a:ext cx="2967142" cy="1326212"/>
          </a:xfrm>
          <a:prstGeom prst="bentConnector3">
            <a:avLst>
              <a:gd name="adj1" fmla="val -7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C7FD7A-FCA0-B52C-1A86-446E40DA498C}"/>
              </a:ext>
            </a:extLst>
          </p:cNvPr>
          <p:cNvCxnSpPr>
            <a:stCxn id="56" idx="3"/>
            <a:endCxn id="6" idx="3"/>
          </p:cNvCxnSpPr>
          <p:nvPr/>
        </p:nvCxnSpPr>
        <p:spPr>
          <a:xfrm flipH="1" flipV="1">
            <a:off x="6854889" y="2611441"/>
            <a:ext cx="2967141" cy="2499328"/>
          </a:xfrm>
          <a:prstGeom prst="bentConnector3">
            <a:avLst>
              <a:gd name="adj1" fmla="val -77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1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7BF7DD-2CB0-8996-ADC2-1B8C41794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4539" y="311838"/>
            <a:ext cx="2762907" cy="368982"/>
          </a:xfrm>
          <a:ln w="127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Background process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E1F8C54F-6400-A7AD-7895-7299D98A147F}"/>
              </a:ext>
            </a:extLst>
          </p:cNvPr>
          <p:cNvSpPr txBox="1">
            <a:spLocks/>
          </p:cNvSpPr>
          <p:nvPr/>
        </p:nvSpPr>
        <p:spPr>
          <a:xfrm>
            <a:off x="1970442" y="2055456"/>
            <a:ext cx="3231478" cy="601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Proses </a:t>
            </a:r>
            <a:r>
              <a:rPr lang="en-US" sz="2000" dirty="0" err="1"/>
              <a:t>latar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ID" sz="2000" dirty="0"/>
              <a:t>UI Thread (</a:t>
            </a:r>
            <a:r>
              <a:rPr lang="en-US" sz="2000" b="1" dirty="0"/>
              <a:t>synchronous</a:t>
            </a:r>
            <a:r>
              <a:rPr lang="en-ID" sz="2000" dirty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Background thread (</a:t>
            </a:r>
            <a:r>
              <a:rPr lang="en-US" sz="2000" b="1" dirty="0"/>
              <a:t>asynchronous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Kenapa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Proses </a:t>
            </a:r>
            <a:r>
              <a:rPr lang="en-US" sz="2000" dirty="0" err="1"/>
              <a:t>komputasi</a:t>
            </a:r>
            <a:r>
              <a:rPr lang="en-US" sz="2000" dirty="0"/>
              <a:t> yang </a:t>
            </a:r>
            <a:r>
              <a:rPr lang="en-US" sz="2000" dirty="0" err="1"/>
              <a:t>masif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menghambat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ui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Rawan </a:t>
            </a:r>
            <a:r>
              <a:rPr lang="en-US" sz="2000" dirty="0" err="1"/>
              <a:t>terjadi</a:t>
            </a:r>
            <a:r>
              <a:rPr lang="en-US" sz="2000" dirty="0"/>
              <a:t> ANR</a:t>
            </a:r>
            <a:endParaRPr lang="en-ID" sz="200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6099A75-0F1B-E155-9BDD-AD867F09B22E}"/>
              </a:ext>
            </a:extLst>
          </p:cNvPr>
          <p:cNvSpPr txBox="1">
            <a:spLocks/>
          </p:cNvSpPr>
          <p:nvPr/>
        </p:nvSpPr>
        <p:spPr>
          <a:xfrm>
            <a:off x="7798706" y="2055456"/>
            <a:ext cx="2422854" cy="601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Networking </a:t>
            </a:r>
            <a:r>
              <a:rPr lang="en-US" sz="2000" dirty="0" err="1"/>
              <a:t>aplikasi</a:t>
            </a:r>
            <a:endParaRPr lang="en-ID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BEF7A-3AA8-8F64-C7F5-0A6DC35EA22A}"/>
              </a:ext>
            </a:extLst>
          </p:cNvPr>
          <p:cNvSpPr/>
          <p:nvPr/>
        </p:nvSpPr>
        <p:spPr>
          <a:xfrm>
            <a:off x="6096000" y="1432560"/>
            <a:ext cx="81280" cy="51136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45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 Dermawan</dc:creator>
  <cp:lastModifiedBy>Guna Dermawan</cp:lastModifiedBy>
  <cp:revision>17</cp:revision>
  <dcterms:created xsi:type="dcterms:W3CDTF">2022-08-14T03:50:18Z</dcterms:created>
  <dcterms:modified xsi:type="dcterms:W3CDTF">2022-08-14T04:51:55Z</dcterms:modified>
</cp:coreProperties>
</file>