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7" r:id="rId18"/>
    <p:sldId id="291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285" r:id="rId28"/>
    <p:sldId id="286" r:id="rId29"/>
    <p:sldId id="287" r:id="rId30"/>
    <p:sldId id="288" r:id="rId31"/>
    <p:sldId id="289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4C4"/>
    <a:srgbClr val="5CA0CA"/>
    <a:srgbClr val="2F6FA9"/>
    <a:srgbClr val="D69802"/>
    <a:srgbClr val="BE5108"/>
    <a:srgbClr val="4C8923"/>
    <a:srgbClr val="2E6CA4"/>
    <a:srgbClr val="2F6EA7"/>
    <a:srgbClr val="DA9B00"/>
    <a:srgbClr val="4D8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E55D-80B0-D2FB-8E23-53B01D84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EE46C-3CAB-C037-3962-DF1E1C76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D26F-4268-D23E-0521-7E433898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5885-30C6-B783-BFAA-3CDF3E44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AB39-4D4A-83A7-81A8-3A0C805C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5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4BAC-6B83-14DB-72F9-E881682A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D9809-6284-22F1-3D81-AB10EB27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9BE9-0974-28AD-61E3-F200F34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217B-366D-8C4A-6BC7-48672995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FEF56-7E88-AD91-59A1-CA2E3600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7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81C1-E259-5E08-F424-DCCD8C4D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E8E0-4FF4-3894-4594-621EAED1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CC53-2718-682A-0660-BF457696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905F-AD02-9A65-FEA0-625D4F2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EBDD-2496-025F-4AD4-566AB6E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4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719A-DAB9-1543-5557-E009D2B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ED0C-871C-A481-EE4F-06C67886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5431-B4D7-45CE-3354-C868A8E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7BEB-EE7F-B703-17B4-E7761AB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8651F-D11D-4D1E-1BB4-D71F9863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31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2597-3D51-78D9-4FC2-48BAE6D6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567BE-05F6-15D1-F411-84835396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09BB-D189-2C2E-5BC6-9844E863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9200-022E-7FC3-6C68-3CC55F43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6B93-4FC0-3912-220D-158B0E5B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B2D0-B7A1-A6AE-3155-903D898B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D420-7B53-B9FE-2A71-EF1C0F3F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A964B-A993-D897-3941-02125A7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1ECB-05BE-6A5D-F238-20A17A79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269F-5D56-75BD-1890-9D7C6BEE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5741-4CDE-1DE1-200F-86C12E0E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2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1D47-18C9-F18C-73F1-73043B1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8FCEF-FD97-C98D-9266-A9D3A9D6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9A6E-22B6-4C43-3645-658C749A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EAB6-A0D2-AB81-3095-EA43F055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D9BDC-8B50-8962-A026-A9212375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0D32F-1818-4725-FE47-B2518E7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91E92-9BA7-60F9-8126-9049D0B2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35C72-1030-6698-34A9-F11D1E34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112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AF27-80EC-3524-B3FF-88B341E2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FE99E-E6B5-38E0-0320-61CA2AEA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FC2B-C85C-6E9A-B5C2-A200C3B6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3ABD6-CAEA-3845-EF25-D54124DE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6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E57CE-0A0F-77D9-0E2E-642039B8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D61F3-C3C1-43C9-F8D8-AFB48292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C92C-AF55-6D7C-E1E7-CAB6151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8DC-AEEF-CC76-3873-CCA1464E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F961-65FE-CA67-D954-6259896B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ADE2E-978A-78AD-AF05-9A45331F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12995-9487-19EE-E36A-71B34BE7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C05C-7C8D-7EE4-E3F9-F38BC547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0160-1844-F83F-A964-827089B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7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5E7E-4FF9-D40C-811D-BF0B9944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78221-04DA-C483-2527-004C2CC4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82B37-B944-D754-C845-722A102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4B3CD-1654-2254-BAC5-74714FB6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9296F-3BBA-FD79-217F-E8887483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51567-842D-51E4-246C-BF7E037D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93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FA1E8-0C84-4961-6A15-AADB92E8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1C2A-D786-CF16-4CB9-44226A82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2DD6-86FC-7B36-3EF6-FA3478318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71809-4E7C-4B4C-B35D-BEB3A7116895}" type="datetimeFigureOut">
              <a:rPr lang="en-ID" smtClean="0"/>
              <a:t>12/07/2022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4E37-26F3-AB97-B59A-3B00D7360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12E2-34AF-BF4A-9999-70334B0A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A474-2081-46DF-9847-01C60FC6A8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12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8.wdp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microsoft.com/office/2007/relationships/hdphoto" Target="../media/hdphoto20.wdp"/><Relationship Id="rId4" Type="http://schemas.microsoft.com/office/2007/relationships/hdphoto" Target="../media/hdphoto17.wdp"/><Relationship Id="rId9" Type="http://schemas.openxmlformats.org/officeDocument/2006/relationships/image" Target="../media/image27.png"/><Relationship Id="rId14" Type="http://schemas.microsoft.com/office/2007/relationships/hdphoto" Target="../media/hdphoto22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12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microsoft.com/office/2007/relationships/hdphoto" Target="../media/hdphoto20.wdp"/><Relationship Id="rId4" Type="http://schemas.microsoft.com/office/2007/relationships/hdphoto" Target="../media/hdphoto18.wdp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4.png"/><Relationship Id="rId4" Type="http://schemas.microsoft.com/office/2007/relationships/hdphoto" Target="../media/hdphoto20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microsoft.com/office/2007/relationships/hdphoto" Target="../media/hdphoto2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5.jpeg"/><Relationship Id="rId5" Type="http://schemas.openxmlformats.org/officeDocument/2006/relationships/image" Target="../media/image31.png"/><Relationship Id="rId10" Type="http://schemas.openxmlformats.org/officeDocument/2006/relationships/image" Target="../media/image34.jpeg"/><Relationship Id="rId4" Type="http://schemas.microsoft.com/office/2007/relationships/hdphoto" Target="../media/hdphoto10.wdp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hyperlink" Target="https://www.qahive.com/2017/05/21/%E0%B8%97%E0%B8%94%E0%B8%AA%E0%B8%AD%E0%B8%9A%E0%B8%84%E0%B8%A3%E0%B8%AD%E0%B8%9A%E0%B8%84%E0%B8%A5%E0%B8%B8%E0%B8%A1%E0%B8%97%E0%B8%B8%E0%B8%81%E0%B8%AD%E0%B8%99%E0%B8%B9%E0%B8%81%E0%B8%B1%E0%B8%9A-w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reqtest.com/testing-blog/black-box-testing/" TargetMode="External"/><Relationship Id="rId10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microsoft.com/office/2007/relationships/hdphoto" Target="../media/hdphoto26.wdp"/><Relationship Id="rId3" Type="http://schemas.openxmlformats.org/officeDocument/2006/relationships/image" Target="../media/image14.png"/><Relationship Id="rId7" Type="http://schemas.microsoft.com/office/2007/relationships/hdphoto" Target="../media/hdphoto23.wdp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microsoft.com/office/2007/relationships/hdphoto" Target="../media/hdphoto25.wdp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microsoft.com/office/2007/relationships/hdphoto" Target="../media/hdphoto10.wdp"/><Relationship Id="rId9" Type="http://schemas.microsoft.com/office/2007/relationships/hdphoto" Target="../media/hdphoto2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8.wdp"/><Relationship Id="rId5" Type="http://schemas.openxmlformats.org/officeDocument/2006/relationships/image" Target="../media/image44.png"/><Relationship Id="rId4" Type="http://schemas.microsoft.com/office/2007/relationships/hdphoto" Target="../media/hdphoto27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microsoft.com/office/2007/relationships/hdphoto" Target="../media/hdphoto29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microsoft.com/office/2007/relationships/hdphoto" Target="../media/hdphoto1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hyperlink" Target="https://laptrinhx.com/android-studio-3-6-1917055658/" TargetMode="External"/><Relationship Id="rId4" Type="http://schemas.microsoft.com/office/2007/relationships/hdphoto" Target="../media/hdphoto6.wdp"/><Relationship Id="rId9" Type="http://schemas.microsoft.com/office/2007/relationships/hdphoto" Target="../media/hdphoto1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4" Type="http://schemas.microsoft.com/office/2007/relationships/hdphoto" Target="../media/hdphoto10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11.png"/><Relationship Id="rId4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13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microsoft.com/office/2007/relationships/hdphoto" Target="../media/hdphoto1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microsoft.com/office/2007/relationships/hdphoto" Target="../media/hdphoto14.wdp"/><Relationship Id="rId4" Type="http://schemas.microsoft.com/office/2007/relationships/hdphoto" Target="../media/hdphoto12.wdp"/><Relationship Id="rId9" Type="http://schemas.openxmlformats.org/officeDocument/2006/relationships/image" Target="../media/image21.png"/><Relationship Id="rId14" Type="http://schemas.microsoft.com/office/2007/relationships/hdphoto" Target="../media/hdphoto1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2454845"/>
            <a:ext cx="7147249" cy="112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 APLIKASI MOBILE PRESENSI PEGAWAI BERBASIS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GPS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1600" b="1" i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GEOCODING </a:t>
            </a:r>
            <a:r>
              <a:rPr lang="en-ID" sz="1600" b="1" spc="75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 METODE PENGUKURAN JARAK HAVERSINE [STUDI KASUS: BALAI DESA WARUREJA, KABUPATEN TEGAL]</a:t>
            </a:r>
            <a:endParaRPr lang="en-ID" sz="16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868355"/>
            <a:ext cx="1371600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14643-6F12-4DB6-320D-F12DF44B068C}"/>
              </a:ext>
            </a:extLst>
          </p:cNvPr>
          <p:cNvSpPr txBox="1"/>
          <p:nvPr/>
        </p:nvSpPr>
        <p:spPr>
          <a:xfrm>
            <a:off x="2743200" y="3928188"/>
            <a:ext cx="6680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A11.2018.11538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S1 – Teknik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Informatika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68885-5C70-3F56-C500-60DEA1C1A9BA}"/>
              </a:ext>
            </a:extLst>
          </p:cNvPr>
          <p:cNvSpPr txBox="1"/>
          <p:nvPr/>
        </p:nvSpPr>
        <p:spPr>
          <a:xfrm>
            <a:off x="2743200" y="5196411"/>
            <a:ext cx="6680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FAKULTAS ILMU KOMPUTER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UNIVERSITAS DIAN NUSWANTORO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SEMARANG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ID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0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 PENGEMBANGAN SISTEM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732089F-1B58-E211-8BF6-7ED74B29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53" y="892092"/>
            <a:ext cx="5371291" cy="2542973"/>
          </a:xfrm>
          <a:prstGeom prst="rect">
            <a:avLst/>
          </a:prstGeom>
          <a:ln w="12700"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849CEB-190A-CB49-5861-28C21F8F3A0C}"/>
              </a:ext>
            </a:extLst>
          </p:cNvPr>
          <p:cNvSpPr txBox="1"/>
          <p:nvPr/>
        </p:nvSpPr>
        <p:spPr>
          <a:xfrm>
            <a:off x="292123" y="4029732"/>
            <a:ext cx="2121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pengkajian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berkorelasi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B93382-4E75-F5E2-1EB2-60088274ADB0}"/>
              </a:ext>
            </a:extLst>
          </p:cNvPr>
          <p:cNvCxnSpPr>
            <a:cxnSpLocks/>
          </p:cNvCxnSpPr>
          <p:nvPr/>
        </p:nvCxnSpPr>
        <p:spPr>
          <a:xfrm>
            <a:off x="2500303" y="3582888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899499" y="3730193"/>
            <a:ext cx="1173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0088C-527C-DF3B-8E00-DAABE2D82681}"/>
              </a:ext>
            </a:extLst>
          </p:cNvPr>
          <p:cNvSpPr txBox="1"/>
          <p:nvPr/>
        </p:nvSpPr>
        <p:spPr>
          <a:xfrm>
            <a:off x="2587384" y="4029732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Analisa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meninjau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pendukung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232A4-5D33-4F87-377E-AC242283DFA6}"/>
              </a:ext>
            </a:extLst>
          </p:cNvPr>
          <p:cNvSpPr txBox="1"/>
          <p:nvPr/>
        </p:nvSpPr>
        <p:spPr>
          <a:xfrm>
            <a:off x="3146972" y="3721955"/>
            <a:ext cx="1095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F98A42-53EB-EA35-880E-F75EDDDD102F}"/>
              </a:ext>
            </a:extLst>
          </p:cNvPr>
          <p:cNvCxnSpPr>
            <a:cxnSpLocks/>
          </p:cNvCxnSpPr>
          <p:nvPr/>
        </p:nvCxnSpPr>
        <p:spPr>
          <a:xfrm>
            <a:off x="4826886" y="3721955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523511-3482-8FAC-26ED-313A2C63D2C9}"/>
              </a:ext>
            </a:extLst>
          </p:cNvPr>
          <p:cNvSpPr txBox="1"/>
          <p:nvPr/>
        </p:nvSpPr>
        <p:spPr>
          <a:xfrm>
            <a:off x="4945289" y="4029732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wireframe,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database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diagram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1C3196-5EF1-D243-9771-CEE5B6FD4DA3}"/>
              </a:ext>
            </a:extLst>
          </p:cNvPr>
          <p:cNvSpPr txBox="1"/>
          <p:nvPr/>
        </p:nvSpPr>
        <p:spPr>
          <a:xfrm>
            <a:off x="5566000" y="3721955"/>
            <a:ext cx="923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F4998D-8C14-87F9-506E-D91878CB7420}"/>
              </a:ext>
            </a:extLst>
          </p:cNvPr>
          <p:cNvCxnSpPr>
            <a:cxnSpLocks/>
          </p:cNvCxnSpPr>
          <p:nvPr/>
        </p:nvCxnSpPr>
        <p:spPr>
          <a:xfrm>
            <a:off x="716858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58E134-F9F0-B2E2-BD1D-06C0EA46F873}"/>
              </a:ext>
            </a:extLst>
          </p:cNvPr>
          <p:cNvSpPr txBox="1"/>
          <p:nvPr/>
        </p:nvSpPr>
        <p:spPr>
          <a:xfrm>
            <a:off x="7286988" y="4098359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 studio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33FD93-FBE7-5C60-1718-5CDF89A72BD7}"/>
              </a:ext>
            </a:extLst>
          </p:cNvPr>
          <p:cNvSpPr txBox="1"/>
          <p:nvPr/>
        </p:nvSpPr>
        <p:spPr>
          <a:xfrm>
            <a:off x="7714255" y="3730193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6A7B4F-C475-1941-ABD2-C99E51A1B190}"/>
              </a:ext>
            </a:extLst>
          </p:cNvPr>
          <p:cNvCxnSpPr>
            <a:cxnSpLocks/>
          </p:cNvCxnSpPr>
          <p:nvPr/>
        </p:nvCxnSpPr>
        <p:spPr>
          <a:xfrm>
            <a:off x="9594575" y="3790582"/>
            <a:ext cx="0" cy="2463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84EC3E-290A-8F74-2CC5-C3D5B8E8F942}"/>
              </a:ext>
            </a:extLst>
          </p:cNvPr>
          <p:cNvSpPr txBox="1"/>
          <p:nvPr/>
        </p:nvSpPr>
        <p:spPr>
          <a:xfrm>
            <a:off x="9712978" y="4098359"/>
            <a:ext cx="212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A691EF-3FB1-4FE0-CE0D-01E04C79E889}"/>
              </a:ext>
            </a:extLst>
          </p:cNvPr>
          <p:cNvSpPr txBox="1"/>
          <p:nvPr/>
        </p:nvSpPr>
        <p:spPr>
          <a:xfrm>
            <a:off x="10462189" y="3773358"/>
            <a:ext cx="1290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970CFD-1EFC-E95A-2FA7-15B5D9F4111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6" y="3580770"/>
            <a:ext cx="457200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86C9D6-8893-5CAA-467C-E01B63DD4CD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97" y="358288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FBC2C0-A45C-54EB-5265-C197C350AC9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20" y="3615698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5BDA2C2-17DC-61C7-E09B-C48F1A72680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59" y="3620446"/>
            <a:ext cx="4572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DBEBE-537B-1AE7-7BCD-56AFBE73545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89" y="36986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8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C08DEC4-03EE-4AF3-8E05-D76C2B009438}"/>
              </a:ext>
            </a:extLst>
          </p:cNvPr>
          <p:cNvSpPr txBox="1"/>
          <p:nvPr/>
        </p:nvSpPr>
        <p:spPr>
          <a:xfrm>
            <a:off x="1855223" y="3363943"/>
            <a:ext cx="1206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4D8A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ID" sz="1400" b="1" dirty="0">
              <a:solidFill>
                <a:srgbClr val="4D8A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SISTEM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39E92-830F-3F16-F546-8E0460CC57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43" y="2449544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F64BD4-194B-B7D6-28E8-731C6C271B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42177">
            <a:off x="2834298" y="1576763"/>
            <a:ext cx="924807" cy="92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E943AC-7B48-3A2A-B9AC-4594CB01CA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17" y="2449544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7E22CC-4367-99CA-577C-ED05B85F8E8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22" y="2405127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479C71-4BF8-D4BA-1C61-712F253ED6F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424" y="2405128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6CD667-B9B3-068F-1EA7-A4CE043C9141}"/>
              </a:ext>
            </a:extLst>
          </p:cNvPr>
          <p:cNvSpPr txBox="1"/>
          <p:nvPr/>
        </p:nvSpPr>
        <p:spPr>
          <a:xfrm>
            <a:off x="4483777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endParaRPr lang="en-ID" sz="1400" b="1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35777-51E1-3A99-6138-02B7BEE62CD3}"/>
              </a:ext>
            </a:extLst>
          </p:cNvPr>
          <p:cNvSpPr txBox="1"/>
          <p:nvPr/>
        </p:nvSpPr>
        <p:spPr>
          <a:xfrm>
            <a:off x="6902381" y="3363943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A9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D" sz="1400" b="1" dirty="0">
              <a:solidFill>
                <a:srgbClr val="DA9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30B485B-C42A-5727-4A1E-77E7196B033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4590275" y="1567418"/>
            <a:ext cx="874563" cy="8745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58122">
            <a:off x="6925216" y="1527122"/>
            <a:ext cx="874563" cy="874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6B8F55D-AD39-B405-7EEF-B993F5E4AD7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48608" y="1508357"/>
            <a:ext cx="874563" cy="8745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8B016AD-3C3C-8357-185B-DC10C0F7F092}"/>
              </a:ext>
            </a:extLst>
          </p:cNvPr>
          <p:cNvSpPr txBox="1"/>
          <p:nvPr/>
        </p:nvSpPr>
        <p:spPr>
          <a:xfrm>
            <a:off x="8706790" y="3363942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41339-6582-A57A-8C05-B57F449698B3}"/>
              </a:ext>
            </a:extLst>
          </p:cNvPr>
          <p:cNvSpPr txBox="1"/>
          <p:nvPr/>
        </p:nvSpPr>
        <p:spPr>
          <a:xfrm>
            <a:off x="1461825" y="3799211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Berdiskusi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r>
              <a:rPr lang="en-US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endParaRPr lang="en-US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Sampel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endParaRPr lang="en-ID" sz="1600" dirty="0">
              <a:solidFill>
                <a:srgbClr val="4C89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D" sz="1600" dirty="0" err="1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ID" sz="1600" dirty="0">
                <a:solidFill>
                  <a:srgbClr val="4C89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WBS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BCAD63-A3C1-E0FA-CCEC-FC180F9B7124}"/>
              </a:ext>
            </a:extLst>
          </p:cNvPr>
          <p:cNvSpPr txBox="1"/>
          <p:nvPr/>
        </p:nvSpPr>
        <p:spPr>
          <a:xfrm>
            <a:off x="3974898" y="3799211"/>
            <a:ext cx="2121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Identifikasi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1600" dirty="0">
                <a:solidFill>
                  <a:srgbClr val="BE51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solidFill>
                <a:srgbClr val="BE51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763BB-C08E-1707-1F35-45B5530CC572}"/>
              </a:ext>
            </a:extLst>
          </p:cNvPr>
          <p:cNvSpPr txBox="1"/>
          <p:nvPr/>
        </p:nvSpPr>
        <p:spPr>
          <a:xfrm>
            <a:off x="6487971" y="3799211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1600" dirty="0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ERD, Use case, Activity dan Sequence diagram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Merancang</a:t>
            </a:r>
            <a:r>
              <a:rPr lang="en-US" sz="1600" dirty="0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Wireframe </a:t>
            </a:r>
            <a:r>
              <a:rPr lang="en-US" sz="1600" dirty="0" err="1">
                <a:solidFill>
                  <a:srgbClr val="D698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ID" sz="1600" dirty="0">
              <a:solidFill>
                <a:srgbClr val="D698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2308B-EF8E-046F-4BA2-F87DD4DC0557}"/>
              </a:ext>
            </a:extLst>
          </p:cNvPr>
          <p:cNvSpPr txBox="1"/>
          <p:nvPr/>
        </p:nvSpPr>
        <p:spPr>
          <a:xfrm>
            <a:off x="8609075" y="3799210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wireframe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skema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testing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sz="1600" dirty="0">
                <a:solidFill>
                  <a:srgbClr val="2F6F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Blackbox dan Whitebox </a:t>
            </a:r>
            <a:endParaRPr lang="en-ID" sz="1600" dirty="0">
              <a:solidFill>
                <a:srgbClr val="2F6F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RANCANGAN SISTEM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37E22CC-4367-99CA-577C-ED05B85F8E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3" y="2899849"/>
            <a:ext cx="2286000" cy="2286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035777-51E1-3A99-6138-02B7BEE62CD3}"/>
              </a:ext>
            </a:extLst>
          </p:cNvPr>
          <p:cNvSpPr txBox="1"/>
          <p:nvPr/>
        </p:nvSpPr>
        <p:spPr>
          <a:xfrm>
            <a:off x="860863" y="5316632"/>
            <a:ext cx="120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A9B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ID" sz="1400" b="1" dirty="0">
              <a:solidFill>
                <a:srgbClr val="DA9B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2243712" y="3605568"/>
            <a:ext cx="874563" cy="874563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503A394D-B31B-1A02-A138-E1A2233A58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26" y="2899850"/>
            <a:ext cx="4010293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193EB5-49CE-85D5-839B-08FEECFA8FF8}"/>
              </a:ext>
            </a:extLst>
          </p:cNvPr>
          <p:cNvSpPr txBox="1"/>
          <p:nvPr/>
        </p:nvSpPr>
        <p:spPr>
          <a:xfrm>
            <a:off x="3604708" y="5316633"/>
            <a:ext cx="3130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ERD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97" r="52400" b="1"/>
          <a:stretch/>
        </p:blipFill>
        <p:spPr>
          <a:xfrm>
            <a:off x="8098734" y="2756209"/>
            <a:ext cx="2713594" cy="2573279"/>
          </a:xfrm>
          <a:prstGeom prst="rect">
            <a:avLst/>
          </a:prstGeom>
          <a:ln w="12700"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7669330" y="5318604"/>
            <a:ext cx="3572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1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93E47B-0CDA-DAF9-E661-E8F18B28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2012323" y="3576689"/>
            <a:ext cx="731520" cy="731520"/>
          </a:xfrm>
          <a:prstGeom prst="rect">
            <a:avLst/>
          </a:prstGeom>
        </p:spPr>
      </p:pic>
      <p:pic>
        <p:nvPicPr>
          <p:cNvPr id="29" name="Picture 2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400"/>
          <a:stretch/>
        </p:blipFill>
        <p:spPr>
          <a:xfrm>
            <a:off x="2673199" y="2270464"/>
            <a:ext cx="2713594" cy="2743200"/>
          </a:xfrm>
          <a:prstGeom prst="rect">
            <a:avLst/>
          </a:prstGeom>
          <a:ln w="12700"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3392510" y="5156552"/>
            <a:ext cx="1432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758FB2-11EA-1B83-9493-51AC4837614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2" y="2741030"/>
            <a:ext cx="1828800" cy="1828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14ECD4-1049-9F80-12E5-A9B5405D8B83}"/>
              </a:ext>
            </a:extLst>
          </p:cNvPr>
          <p:cNvSpPr txBox="1"/>
          <p:nvPr/>
        </p:nvSpPr>
        <p:spPr>
          <a:xfrm>
            <a:off x="304624" y="4635342"/>
            <a:ext cx="1832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</a:t>
            </a:r>
            <a:endParaRPr lang="en-ID" sz="1400" b="1" dirty="0">
              <a:solidFill>
                <a:srgbClr val="2E6CA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5251885" y="3576688"/>
            <a:ext cx="731520" cy="731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9557264-2EBC-0753-3FFC-B698FC818D3D}"/>
              </a:ext>
            </a:extLst>
          </p:cNvPr>
          <p:cNvGrpSpPr/>
          <p:nvPr/>
        </p:nvGrpSpPr>
        <p:grpSpPr>
          <a:xfrm>
            <a:off x="5862396" y="2270247"/>
            <a:ext cx="2860040" cy="2743200"/>
            <a:chOff x="0" y="34636"/>
            <a:chExt cx="3217032" cy="32455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E1EBE8-00D8-0AB8-C8C9-9AD8E819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82" y="40757"/>
              <a:ext cx="1611050" cy="323946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16FAC9-29F3-C908-60F6-1C09756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636"/>
              <a:ext cx="1595755" cy="323977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2BEC924-62D9-C9CB-A794-73EA1DA48D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63" y="2270247"/>
            <a:ext cx="1265826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E8A190-3E58-8456-0A70-8DDA8C8A447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127" y="2270247"/>
            <a:ext cx="1265826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8564946" y="3576687"/>
            <a:ext cx="731520" cy="7315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C1882B-ADD7-C35D-E48C-452D113FA5C4}"/>
              </a:ext>
            </a:extLst>
          </p:cNvPr>
          <p:cNvSpPr txBox="1"/>
          <p:nvPr/>
        </p:nvSpPr>
        <p:spPr>
          <a:xfrm>
            <a:off x="6860010" y="5139614"/>
            <a:ext cx="1176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EMULATOR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10071330" y="5156552"/>
            <a:ext cx="1545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DEVICE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CFA1F-4D69-D6F5-D9E1-60CE29B5E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297" t="16326" r="2485" b="15059"/>
          <a:stretch/>
        </p:blipFill>
        <p:spPr>
          <a:xfrm>
            <a:off x="1282730" y="2910752"/>
            <a:ext cx="2648053" cy="1299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77652-D3DE-0B7E-BE4D-FFE1F4DC31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970" t="31765" r="7153" b="17699"/>
          <a:stretch/>
        </p:blipFill>
        <p:spPr>
          <a:xfrm>
            <a:off x="7822162" y="2910752"/>
            <a:ext cx="3694923" cy="1238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1424078" y="4331507"/>
            <a:ext cx="2196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WHITEBOX TESTING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2337">
            <a:off x="3742885" y="3488317"/>
            <a:ext cx="731520" cy="731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9557264-2EBC-0753-3FFC-B698FC818D3D}"/>
              </a:ext>
            </a:extLst>
          </p:cNvPr>
          <p:cNvGrpSpPr/>
          <p:nvPr/>
        </p:nvGrpSpPr>
        <p:grpSpPr>
          <a:xfrm>
            <a:off x="4665978" y="2476417"/>
            <a:ext cx="2860040" cy="2743200"/>
            <a:chOff x="0" y="34636"/>
            <a:chExt cx="3217032" cy="32455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E1EBE8-00D8-0AB8-C8C9-9AD8E819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82" y="40757"/>
              <a:ext cx="1611050" cy="3239462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16FAC9-29F3-C908-60F6-1C09756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636"/>
              <a:ext cx="1595755" cy="3239770"/>
            </a:xfrm>
            <a:prstGeom prst="rect">
              <a:avLst/>
            </a:prstGeom>
            <a:ln w="12700">
              <a:noFill/>
            </a:ln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7595102" y="3492620"/>
            <a:ext cx="731520" cy="73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8622383" y="4331507"/>
            <a:ext cx="2094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BLACKBOX TESTING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0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HASIL DAN PEMBAHASAN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PENGUJIAN HASIL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2573697" y="4796051"/>
            <a:ext cx="137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Kuisioner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45BDE-C93C-D734-F2C2-7E53F5C8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101">
            <a:off x="4088085" y="3832057"/>
            <a:ext cx="731520" cy="7315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877EB7-6F86-989C-3120-EA6FFD1B4A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293">
            <a:off x="7066328" y="3836957"/>
            <a:ext cx="731520" cy="73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48C862-2128-3297-9F3C-BE7BDB56C198}"/>
              </a:ext>
            </a:extLst>
          </p:cNvPr>
          <p:cNvSpPr txBox="1"/>
          <p:nvPr/>
        </p:nvSpPr>
        <p:spPr>
          <a:xfrm>
            <a:off x="7782205" y="2980201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14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Pertanyaan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03595-2336-B9DC-B1BC-DE9C7BB79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697" y="3334766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402F5-41B0-E361-495A-7C875715311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09" y="3334766"/>
            <a:ext cx="1371600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EAC66E-D022-0699-8B5F-76B090CE47FB}"/>
              </a:ext>
            </a:extLst>
          </p:cNvPr>
          <p:cNvSpPr txBox="1"/>
          <p:nvPr/>
        </p:nvSpPr>
        <p:spPr>
          <a:xfrm>
            <a:off x="5201778" y="4796051"/>
            <a:ext cx="1716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Usability Scale (SUS)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398DC8-C496-2DA6-2406-5E183230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7609">
            <a:off x="7045858" y="3123797"/>
            <a:ext cx="731520" cy="7315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58C832-9C31-28F4-9BCD-83135DAE99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8307">
            <a:off x="7066328" y="4703601"/>
            <a:ext cx="731520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524AFA-0750-98A3-892F-FEF7B92D54E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25" y="2010084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65A168-A38A-B358-97A3-60C79266C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7221">
            <a:off x="8109556" y="3538732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1E048C-CD1F-36E9-2F9F-D0AFC0B8527E}"/>
              </a:ext>
            </a:extLst>
          </p:cNvPr>
          <p:cNvSpPr txBox="1"/>
          <p:nvPr/>
        </p:nvSpPr>
        <p:spPr>
          <a:xfrm>
            <a:off x="7841185" y="4549997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 Nilai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A042DA-A5D7-6F83-F287-E9007A13FB44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35" y="5103828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E30BF6-D4E3-6B50-2E72-957701B891FA}"/>
              </a:ext>
            </a:extLst>
          </p:cNvPr>
          <p:cNvSpPr txBox="1"/>
          <p:nvPr/>
        </p:nvSpPr>
        <p:spPr>
          <a:xfrm>
            <a:off x="7779115" y="6086980"/>
            <a:ext cx="1504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 Akhir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9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C223B-9700-B4AB-CC3E-C9B0B63B19CE}"/>
              </a:ext>
            </a:extLst>
          </p:cNvPr>
          <p:cNvSpPr txBox="1"/>
          <p:nvPr/>
        </p:nvSpPr>
        <p:spPr>
          <a:xfrm>
            <a:off x="2677155" y="470041"/>
            <a:ext cx="68376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KESIMPULAN DAN SARAN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2958055" y="3121223"/>
            <a:ext cx="124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Kesimpulan 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CC674BA-2D3F-66D2-2CB7-5C630B34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23" y="1749623"/>
            <a:ext cx="1371600" cy="1371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85E866-5805-819E-22D4-04B1B3D8BC37}"/>
              </a:ext>
            </a:extLst>
          </p:cNvPr>
          <p:cNvSpPr/>
          <p:nvPr/>
        </p:nvSpPr>
        <p:spPr>
          <a:xfrm>
            <a:off x="6002692" y="2799184"/>
            <a:ext cx="186612" cy="425475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Suggestion ">
            <a:extLst>
              <a:ext uri="{FF2B5EF4-FFF2-40B4-BE49-F238E27FC236}">
                <a16:creationId xmlns:a16="http://schemas.microsoft.com/office/drawing/2014/main" id="{26C6773D-E0B6-17F2-2EC9-5CB59670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52" y="174962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398B2F-D5F2-E150-7DF4-F22117324449}"/>
              </a:ext>
            </a:extLst>
          </p:cNvPr>
          <p:cNvSpPr txBox="1"/>
          <p:nvPr/>
        </p:nvSpPr>
        <p:spPr>
          <a:xfrm>
            <a:off x="8577658" y="3121222"/>
            <a:ext cx="706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532AA-7019-7E5D-80BE-5F83ED24D813}"/>
              </a:ext>
            </a:extLst>
          </p:cNvPr>
          <p:cNvSpPr txBox="1"/>
          <p:nvPr/>
        </p:nvSpPr>
        <p:spPr>
          <a:xfrm>
            <a:off x="1903445" y="3498980"/>
            <a:ext cx="35083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b="1" dirty="0" err="1"/>
              <a:t>selesai</a:t>
            </a:r>
            <a:r>
              <a:rPr lang="en-US" sz="2000" b="1" dirty="0"/>
              <a:t> </a:t>
            </a:r>
            <a:r>
              <a:rPr lang="en-US" sz="2000" b="1" dirty="0" err="1"/>
              <a:t>dibangun</a:t>
            </a:r>
            <a:r>
              <a:rPr lang="en-US" sz="2000" b="1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platform Android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</a:t>
            </a:r>
            <a:r>
              <a:rPr lang="en-US" sz="2000" b="1" dirty="0"/>
              <a:t>Marginal High</a:t>
            </a:r>
            <a:r>
              <a:rPr lang="en-US" sz="2000" dirty="0"/>
              <a:t> dan adjective rating </a:t>
            </a:r>
            <a:r>
              <a:rPr lang="en-US" sz="2000" b="1" dirty="0"/>
              <a:t>Good</a:t>
            </a:r>
            <a:r>
              <a:rPr lang="en-US" sz="2000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b="1" dirty="0"/>
              <a:t>haversine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membatasi</a:t>
            </a:r>
            <a:r>
              <a:rPr lang="en-US" sz="2000" dirty="0"/>
              <a:t> area </a:t>
            </a:r>
            <a:r>
              <a:rPr lang="en-US" sz="2000" dirty="0" err="1"/>
              <a:t>presensi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err="1"/>
              <a:t>Kedisplinan</a:t>
            </a:r>
            <a:r>
              <a:rPr lang="en-US" sz="2000" dirty="0"/>
              <a:t> </a:t>
            </a:r>
            <a:r>
              <a:rPr lang="en-US" sz="2000" dirty="0" err="1"/>
              <a:t>pegawai</a:t>
            </a:r>
            <a:r>
              <a:rPr lang="en-US" sz="2000" dirty="0"/>
              <a:t> </a:t>
            </a:r>
            <a:r>
              <a:rPr lang="en-US" sz="2000" dirty="0" err="1"/>
              <a:t>diharapkan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meningkat</a:t>
            </a:r>
            <a:endParaRPr lang="en-ID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31D820-6084-7839-909A-FF2C9B813920}"/>
              </a:ext>
            </a:extLst>
          </p:cNvPr>
          <p:cNvSpPr txBox="1"/>
          <p:nvPr/>
        </p:nvSpPr>
        <p:spPr>
          <a:xfrm>
            <a:off x="7176796" y="3498980"/>
            <a:ext cx="35083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b="1" dirty="0"/>
              <a:t>database </a:t>
            </a:r>
            <a:r>
              <a:rPr lang="en-US" sz="2000" b="1" dirty="0" err="1"/>
              <a:t>Sql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user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Fitur </a:t>
            </a:r>
            <a:r>
              <a:rPr lang="en-US" sz="2000" b="1" dirty="0" err="1"/>
              <a:t>presensi</a:t>
            </a:r>
            <a:r>
              <a:rPr lang="en-US" sz="2000" b="1" dirty="0"/>
              <a:t> </a:t>
            </a:r>
            <a:r>
              <a:rPr lang="en-US" sz="2000" b="1" dirty="0" err="1"/>
              <a:t>pulang</a:t>
            </a:r>
            <a:r>
              <a:rPr lang="en-US" sz="2000" b="1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ditambahkan</a:t>
            </a: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err="1"/>
              <a:t>Mengingatkan</a:t>
            </a:r>
            <a:r>
              <a:rPr lang="en-US" sz="2000" dirty="0"/>
              <a:t> </a:t>
            </a:r>
            <a:r>
              <a:rPr lang="en-US" sz="2000" dirty="0" err="1"/>
              <a:t>skor</a:t>
            </a:r>
            <a:r>
              <a:rPr lang="en-US" sz="2000" dirty="0"/>
              <a:t> </a:t>
            </a:r>
            <a:r>
              <a:rPr lang="en-US" sz="2000" b="1" dirty="0"/>
              <a:t>System Usability Scale (SUS)</a:t>
            </a:r>
            <a:endParaRPr lang="en-ID" sz="2000" b="1" dirty="0"/>
          </a:p>
        </p:txBody>
      </p:sp>
    </p:spTree>
    <p:extLst>
      <p:ext uri="{BB962C8B-B14F-4D97-AF65-F5344CB8AC3E}">
        <p14:creationId xmlns:p14="http://schemas.microsoft.com/office/powerpoint/2010/main" val="732389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63" y="2514600"/>
            <a:ext cx="1828800" cy="18288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919C37-EA03-599A-FD15-A75FD46F2B75}"/>
              </a:ext>
            </a:extLst>
          </p:cNvPr>
          <p:cNvSpPr txBox="1"/>
          <p:nvPr/>
        </p:nvSpPr>
        <p:spPr>
          <a:xfrm>
            <a:off x="3888463" y="561422"/>
            <a:ext cx="41849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SELESAI, YEAY!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F6E30-AB8E-9D5F-9BA2-D7335330A214}"/>
              </a:ext>
            </a:extLst>
          </p:cNvPr>
          <p:cNvSpPr txBox="1"/>
          <p:nvPr/>
        </p:nvSpPr>
        <p:spPr>
          <a:xfrm>
            <a:off x="5185265" y="3090446"/>
            <a:ext cx="3246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 DERMAWAN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635A9-3493-8098-EB16-54530AB8B70F}"/>
              </a:ext>
            </a:extLst>
          </p:cNvPr>
          <p:cNvSpPr txBox="1"/>
          <p:nvPr/>
        </p:nvSpPr>
        <p:spPr>
          <a:xfrm>
            <a:off x="5894147" y="3454978"/>
            <a:ext cx="182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A11.2018.11538</a:t>
            </a:r>
            <a:endParaRPr lang="en-ID" sz="16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AA704-51FB-A520-FFF9-C7C826716F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02" y="915365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925ECF-E930-6543-8FFB-0A061A65CC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949737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964A56-CF2F-1D57-D852-F9EF7CB4CF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58" y="961044"/>
            <a:ext cx="914400" cy="91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E965A6-3F75-9183-82A0-CEF4094BC8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162" y="950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3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92D-3FA2-C559-D8B0-E1AADB0DB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6308"/>
            <a:ext cx="9144000" cy="92538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Slide </a:t>
            </a:r>
            <a:r>
              <a:rPr lang="en-US" sz="4000" dirty="0" err="1">
                <a:latin typeface="+mn-lt"/>
              </a:rPr>
              <a:t>pendukung</a:t>
            </a:r>
            <a:r>
              <a:rPr lang="en-US" sz="4000" dirty="0">
                <a:latin typeface="+mn-lt"/>
              </a:rPr>
              <a:t> </a:t>
            </a:r>
            <a:endParaRPr lang="en-ID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326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diagram, funnel chart&#10;&#10;Description automatically generated">
            <a:extLst>
              <a:ext uri="{FF2B5EF4-FFF2-40B4-BE49-F238E27FC236}">
                <a16:creationId xmlns:a16="http://schemas.microsoft.com/office/drawing/2014/main" id="{71388BEB-EE1B-C372-A453-8B0499456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69" y="1600200"/>
            <a:ext cx="5291061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657600" y="533711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case diagram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966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8DFBA83-4922-1EFC-D665-FF2EE4EE71F9}"/>
              </a:ext>
            </a:extLst>
          </p:cNvPr>
          <p:cNvGrpSpPr/>
          <p:nvPr/>
        </p:nvGrpSpPr>
        <p:grpSpPr>
          <a:xfrm>
            <a:off x="5016206" y="2468956"/>
            <a:ext cx="2159584" cy="2055880"/>
            <a:chOff x="5016206" y="2468956"/>
            <a:chExt cx="2159584" cy="2055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F557CE-6190-BFB9-7215-5AD03DE33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5954" y="2468956"/>
              <a:ext cx="1920088" cy="1920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71416F-E789-3D69-3D49-D1DB8F6C300C}"/>
                </a:ext>
              </a:extLst>
            </p:cNvPr>
            <p:cNvSpPr txBox="1"/>
            <p:nvPr/>
          </p:nvSpPr>
          <p:spPr>
            <a:xfrm>
              <a:off x="5016206" y="4186282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Balai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Warureja</a:t>
              </a:r>
              <a:endParaRPr lang="en-ID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52B79E-4D10-029F-7E4A-1D39EE60254D}"/>
              </a:ext>
            </a:extLst>
          </p:cNvPr>
          <p:cNvGrpSpPr/>
          <p:nvPr/>
        </p:nvGrpSpPr>
        <p:grpSpPr>
          <a:xfrm>
            <a:off x="2493018" y="2468956"/>
            <a:ext cx="2705425" cy="1233750"/>
            <a:chOff x="2493018" y="2468956"/>
            <a:chExt cx="2705425" cy="12337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A0A2C1-7C0A-A32C-7379-F8A6FA1E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33640">
              <a:off x="4009723" y="2513986"/>
              <a:ext cx="1188720" cy="11887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897424-5653-1845-F8D3-0A373523AFBB}"/>
                </a:ext>
              </a:extLst>
            </p:cNvPr>
            <p:cNvSpPr txBox="1"/>
            <p:nvPr/>
          </p:nvSpPr>
          <p:spPr>
            <a:xfrm>
              <a:off x="2493018" y="2468956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Konvensional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043C7-4455-335F-B435-E771F00BD011}"/>
              </a:ext>
            </a:extLst>
          </p:cNvPr>
          <p:cNvGrpSpPr/>
          <p:nvPr/>
        </p:nvGrpSpPr>
        <p:grpSpPr>
          <a:xfrm>
            <a:off x="2543921" y="3312053"/>
            <a:ext cx="2739848" cy="1323212"/>
            <a:chOff x="2543921" y="3312053"/>
            <a:chExt cx="2739848" cy="13232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2F812B-FFE7-C35F-40A7-7B95CE2E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50969">
              <a:off x="4095049" y="3312053"/>
              <a:ext cx="1188720" cy="118872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6E8821-B9CC-A032-BB61-AF2547FD0FB9}"/>
                </a:ext>
              </a:extLst>
            </p:cNvPr>
            <p:cNvSpPr txBox="1"/>
            <p:nvPr/>
          </p:nvSpPr>
          <p:spPr>
            <a:xfrm>
              <a:off x="2543921" y="405049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Rekapitulasi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558761-0DE3-B41A-E383-AB9F823A1150}"/>
              </a:ext>
            </a:extLst>
          </p:cNvPr>
          <p:cNvGrpSpPr/>
          <p:nvPr/>
        </p:nvGrpSpPr>
        <p:grpSpPr>
          <a:xfrm>
            <a:off x="5016206" y="1412236"/>
            <a:ext cx="2159584" cy="1288315"/>
            <a:chOff x="5016206" y="1418764"/>
            <a:chExt cx="2159584" cy="12883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B53589-0DAD-53CC-619F-A15C87246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8" y="141876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844ACD-1540-B1DD-9DFC-F21425A2E70C}"/>
                </a:ext>
              </a:extLst>
            </p:cNvPr>
            <p:cNvSpPr txBox="1"/>
            <p:nvPr/>
          </p:nvSpPr>
          <p:spPr>
            <a:xfrm>
              <a:off x="5016206" y="2368525"/>
              <a:ext cx="2159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247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PRESENSI</a:t>
              </a:r>
              <a:endParaRPr lang="en-ID" sz="1600" b="1" dirty="0">
                <a:solidFill>
                  <a:srgbClr val="F247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CDC83C-B9A9-9FB8-2676-3AF8FAC68277}"/>
              </a:ext>
            </a:extLst>
          </p:cNvPr>
          <p:cNvGrpSpPr/>
          <p:nvPr/>
        </p:nvGrpSpPr>
        <p:grpSpPr>
          <a:xfrm>
            <a:off x="6983465" y="3312053"/>
            <a:ext cx="2932699" cy="1188720"/>
            <a:chOff x="6983465" y="3312053"/>
            <a:chExt cx="2932699" cy="118872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7337C13-F79C-F459-4D3D-06B26A654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42613">
              <a:off x="6983465" y="3312053"/>
              <a:ext cx="1188720" cy="118872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CB32D7-CF1B-EE3A-152F-BEE7EA4660FD}"/>
                </a:ext>
              </a:extLst>
            </p:cNvPr>
            <p:cNvSpPr txBox="1"/>
            <p:nvPr/>
          </p:nvSpPr>
          <p:spPr>
            <a:xfrm>
              <a:off x="8236678" y="4023073"/>
              <a:ext cx="1679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kedisplinan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EEB66A-4A19-43C6-E172-70E32A9FC269}"/>
              </a:ext>
            </a:extLst>
          </p:cNvPr>
          <p:cNvGrpSpPr/>
          <p:nvPr/>
        </p:nvGrpSpPr>
        <p:grpSpPr>
          <a:xfrm>
            <a:off x="7029832" y="2407646"/>
            <a:ext cx="2886332" cy="1327353"/>
            <a:chOff x="7029832" y="2439330"/>
            <a:chExt cx="2886332" cy="132735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DF2A185-D50F-F04C-9DA9-26DBD379C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66516">
              <a:off x="7029832" y="2577963"/>
              <a:ext cx="1188720" cy="11887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29F611-AA94-C24B-F508-AC4AD3A323CD}"/>
                </a:ext>
              </a:extLst>
            </p:cNvPr>
            <p:cNvSpPr txBox="1"/>
            <p:nvPr/>
          </p:nvSpPr>
          <p:spPr>
            <a:xfrm>
              <a:off x="8236678" y="2439330"/>
              <a:ext cx="16794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Pengambilan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keputusan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ID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337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657600" y="533711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diagram login </a:t>
            </a:r>
            <a:endParaRPr lang="en-ID" dirty="0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75716B8-5526-C03C-B904-98E6DEBB1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24" y="1600200"/>
            <a:ext cx="3502751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0472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399" y="6172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Activity diagram </a:t>
            </a:r>
            <a:r>
              <a:rPr lang="en-US" dirty="0" err="1"/>
              <a:t>presensi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A4DEC84-1FE4-4678-1EA0-690585AA9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34" y="685800"/>
            <a:ext cx="1948331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7298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491740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 diagram </a:t>
            </a:r>
            <a:r>
              <a:rPr lang="en-US" dirty="0" err="1"/>
              <a:t>presensi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9C371-7E10-ED42-FD41-12A02CF64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39" y="1259804"/>
            <a:ext cx="10967960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206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498271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Wireframe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4" name="Picture 3" descr="A picture containing text, different, bunch, lined&#10;&#10;Description automatically generated">
            <a:extLst>
              <a:ext uri="{FF2B5EF4-FFF2-40B4-BE49-F238E27FC236}">
                <a16:creationId xmlns:a16="http://schemas.microsoft.com/office/drawing/2014/main" id="{4B79C3FF-342F-413D-87E5-BF1F8FE1E0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7" b="51428"/>
          <a:stretch/>
        </p:blipFill>
        <p:spPr>
          <a:xfrm>
            <a:off x="397666" y="2057400"/>
            <a:ext cx="2823851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picture containing text, different, bunch, lined&#10;&#10;Description automatically generated">
            <a:extLst>
              <a:ext uri="{FF2B5EF4-FFF2-40B4-BE49-F238E27FC236}">
                <a16:creationId xmlns:a16="http://schemas.microsoft.com/office/drawing/2014/main" id="{443F1DFB-B8CA-4C9F-A999-BFAC2BC673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7" b="50885"/>
          <a:stretch/>
        </p:blipFill>
        <p:spPr>
          <a:xfrm>
            <a:off x="3221517" y="2065706"/>
            <a:ext cx="3052899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A103772D-6E8E-4FED-A0A3-4197E116D3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2400"/>
          <a:stretch/>
        </p:blipFill>
        <p:spPr>
          <a:xfrm>
            <a:off x="9110695" y="2057400"/>
            <a:ext cx="2713593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A picture containing text, different, lined&#10;&#10;Description automatically generated">
            <a:extLst>
              <a:ext uri="{FF2B5EF4-FFF2-40B4-BE49-F238E27FC236}">
                <a16:creationId xmlns:a16="http://schemas.microsoft.com/office/drawing/2014/main" id="{8CD65CAC-73D4-40D4-A538-0DB405BDC92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6" t="50000" r="27261" b="-1"/>
          <a:stretch/>
        </p:blipFill>
        <p:spPr>
          <a:xfrm>
            <a:off x="6296894" y="2057400"/>
            <a:ext cx="2813801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522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5615473" y="472146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whitebox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56B3D-7B3E-56E3-7E57-D8BE0991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4" y="238125"/>
            <a:ext cx="4438650" cy="6381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578FA9-1302-096E-AF67-888AA57E20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1" t="6351" r="6791" b="6574"/>
          <a:stretch/>
        </p:blipFill>
        <p:spPr bwMode="auto">
          <a:xfrm>
            <a:off x="6096000" y="238125"/>
            <a:ext cx="3913505" cy="4319905"/>
          </a:xfrm>
          <a:prstGeom prst="rect">
            <a:avLst/>
          </a:prstGeom>
          <a:ln w="1270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50B13-0C86-84E6-1E2C-2057C45BF284}"/>
              </a:ext>
            </a:extLst>
          </p:cNvPr>
          <p:cNvSpPr txBox="1"/>
          <p:nvPr/>
        </p:nvSpPr>
        <p:spPr>
          <a:xfrm>
            <a:off x="4107024" y="625054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Flowchart whiteboard testing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2640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940837" y="605573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Flowgraph </a:t>
            </a:r>
            <a:r>
              <a:rPr lang="en-US" dirty="0" err="1"/>
              <a:t>whitebox</a:t>
            </a:r>
            <a:r>
              <a:rPr lang="en-US" dirty="0"/>
              <a:t> testing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870CF-C301-4884-E5B9-E454332FA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337" y="890587"/>
            <a:ext cx="4648200" cy="507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80501-82FE-4F5E-6371-5F1BF7F4D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37" y="890587"/>
            <a:ext cx="545639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4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665376" y="539326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graph </a:t>
            </a:r>
            <a:r>
              <a:rPr lang="en-US" dirty="0" err="1"/>
              <a:t>matriks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C6362-ECDE-7A37-C176-F54759F2C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8" y="719623"/>
            <a:ext cx="93399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893212" y="578515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Konversi</a:t>
            </a:r>
            <a:r>
              <a:rPr lang="en-US" dirty="0"/>
              <a:t> flowgraph </a:t>
            </a:r>
            <a:r>
              <a:rPr lang="en-US" dirty="0" err="1"/>
              <a:t>whitebox</a:t>
            </a:r>
            <a:r>
              <a:rPr lang="en-US" dirty="0"/>
              <a:t> testing 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581CB-9287-7FAC-645B-B249DE7B5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12" y="565451"/>
            <a:ext cx="5076825" cy="521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BFE172-0C8B-5CBB-3505-9A418FD39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965" y="565451"/>
            <a:ext cx="5319221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7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6ABF47-465D-5730-AC51-1AB736F89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05" y="3037110"/>
            <a:ext cx="4630414" cy="2348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529995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SUS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B7DF2-B248-B82B-3432-A4A927D6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05" y="374043"/>
            <a:ext cx="463041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81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9CD6B4-99E5-4F71-E0A0-A8C3D5C5888A}"/>
              </a:ext>
            </a:extLst>
          </p:cNvPr>
          <p:cNvSpPr txBox="1"/>
          <p:nvPr/>
        </p:nvSpPr>
        <p:spPr>
          <a:xfrm>
            <a:off x="3581400" y="548462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responden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SUS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84A06-0151-4C34-E115-158027D0D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00" y="165404"/>
            <a:ext cx="5311600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4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PENDAHULUAN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BCF6BA6-0500-2FD0-9FD4-66109AB0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3610"/>
              </p:ext>
            </p:extLst>
          </p:nvPr>
        </p:nvGraphicFramePr>
        <p:xfrm>
          <a:off x="1440178" y="1252453"/>
          <a:ext cx="9311642" cy="435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21">
                  <a:extLst>
                    <a:ext uri="{9D8B030D-6E8A-4147-A177-3AD203B41FA5}">
                      <a16:colId xmlns:a16="http://schemas.microsoft.com/office/drawing/2014/main" val="4274514598"/>
                    </a:ext>
                  </a:extLst>
                </a:gridCol>
                <a:gridCol w="4655821">
                  <a:extLst>
                    <a:ext uri="{9D8B030D-6E8A-4147-A177-3AD203B41FA5}">
                      <a16:colId xmlns:a16="http://schemas.microsoft.com/office/drawing/2014/main" val="2962316481"/>
                    </a:ext>
                  </a:extLst>
                </a:gridCol>
              </a:tblGrid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RUMUSAN MASALAH</a:t>
                      </a:r>
                      <a:endParaRPr lang="en-ID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BATASAN MASALAH</a:t>
                      </a:r>
                      <a:endParaRPr lang="en-ID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183944"/>
                  </a:ext>
                </a:extLst>
              </a:tr>
              <a:tr h="217654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TUJUAN PENELITIAN </a:t>
                      </a:r>
                      <a:endParaRPr lang="en-ID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MANFAAT PENELITIAN</a:t>
                      </a:r>
                      <a:endParaRPr lang="en-ID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4362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2267782" y="1626662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konvensional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F8536-85DB-DF14-A594-B95FED9961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226928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6967660" y="1583313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Radius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10 Meter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2B733-11EB-C8AD-ADB0-218572F8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30" y="3567223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E7448-8105-63BA-544D-AE665F60274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2269284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9CD41F-4CBB-32CB-C539-7A2A0736057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872" y="356722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2267782" y="3907899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kedisiplinan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6967660" y="3907899"/>
            <a:ext cx="2956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Rekap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pegawai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terpantau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16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0BED18-CDE2-E1EF-D204-1EDDA332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642937"/>
            <a:ext cx="66865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36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794A6-942A-7B61-71F6-CC94FCD8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78" y="1809115"/>
            <a:ext cx="5076825" cy="1657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F920DB-5B52-E80F-0EE5-3D42B0242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870" y="1809115"/>
            <a:ext cx="3637915" cy="32397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44F0A8-10AB-D282-540D-A9CC5FF73C6B}"/>
              </a:ext>
            </a:extLst>
          </p:cNvPr>
          <p:cNvSpPr txBox="1"/>
          <p:nvPr/>
        </p:nvSpPr>
        <p:spPr>
          <a:xfrm>
            <a:off x="3118757" y="800657"/>
            <a:ext cx="595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Tingkat </a:t>
            </a:r>
            <a:r>
              <a:rPr lang="en-US" dirty="0" err="1"/>
              <a:t>penerimaan</a:t>
            </a:r>
            <a:r>
              <a:rPr lang="en-US" dirty="0"/>
              <a:t> dan curved grade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kuisioner</a:t>
            </a:r>
            <a:r>
              <a:rPr lang="en-US" dirty="0"/>
              <a:t> SUS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4B839-F7FB-2A54-CF94-A7A80BE6F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78" y="3466465"/>
            <a:ext cx="5076825" cy="26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16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180081-D86E-BDE0-B85E-2FFB4768CC5A}"/>
              </a:ext>
            </a:extLst>
          </p:cNvPr>
          <p:cNvGrpSpPr/>
          <p:nvPr/>
        </p:nvGrpSpPr>
        <p:grpSpPr>
          <a:xfrm>
            <a:off x="989730" y="936163"/>
            <a:ext cx="4767257" cy="4985672"/>
            <a:chOff x="989731" y="1548151"/>
            <a:chExt cx="4767257" cy="49856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85998C-A2AF-364D-C3C8-F5BA8E24D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31" y="4216504"/>
              <a:ext cx="4767257" cy="23173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BA5F63-E30A-DA51-382F-EB49A0905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31" y="1548151"/>
              <a:ext cx="4767257" cy="277507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CEF4D4B-507D-A84F-9E50-1B6093933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15" y="2811726"/>
            <a:ext cx="5197290" cy="1234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3A2F68-AE00-9FAF-5E81-178084640621}"/>
              </a:ext>
            </a:extLst>
          </p:cNvPr>
          <p:cNvSpPr txBox="1"/>
          <p:nvPr/>
        </p:nvSpPr>
        <p:spPr>
          <a:xfrm>
            <a:off x="475862" y="592183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Tabel</a:t>
            </a:r>
            <a:r>
              <a:rPr lang="en-US" dirty="0"/>
              <a:t> SUS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0C5D0-A0FB-F220-9F5A-7DC198092BC5}"/>
              </a:ext>
            </a:extLst>
          </p:cNvPr>
          <p:cNvSpPr txBox="1"/>
          <p:nvPr/>
        </p:nvSpPr>
        <p:spPr>
          <a:xfrm>
            <a:off x="6519060" y="399707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Acaun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skor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789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3139439" y="1918997"/>
            <a:ext cx="295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IDE android studio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2EB12-875A-2023-419B-5557593347A2}"/>
              </a:ext>
            </a:extLst>
          </p:cNvPr>
          <p:cNvSpPr txBox="1"/>
          <p:nvPr/>
        </p:nvSpPr>
        <p:spPr>
          <a:xfrm>
            <a:off x="8405948" y="1794072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Google Firebase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Realtime database</a:t>
            </a:r>
          </a:p>
          <a:p>
            <a:pPr marL="625475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5026E-6996-9E96-B651-90622EDDE2CF}"/>
              </a:ext>
            </a:extLst>
          </p:cNvPr>
          <p:cNvSpPr txBox="1"/>
          <p:nvPr/>
        </p:nvSpPr>
        <p:spPr>
          <a:xfrm>
            <a:off x="3035212" y="4301673"/>
            <a:ext cx="295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GPS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LBS 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location based service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Geocoder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92FC8-01DF-8FCF-ABF8-95CD34EAB6D7}"/>
              </a:ext>
            </a:extLst>
          </p:cNvPr>
          <p:cNvSpPr txBox="1"/>
          <p:nvPr/>
        </p:nvSpPr>
        <p:spPr>
          <a:xfrm>
            <a:off x="8405948" y="4301673"/>
            <a:ext cx="295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9" y="1559021"/>
            <a:ext cx="18288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A3C61-9DD2-2212-8B3C-21547BF2092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1835594"/>
            <a:ext cx="1828800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2690F9-9565-1D80-8E84-E1F747C29E1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62" y="4256489"/>
            <a:ext cx="1828800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954F85-CE0E-5E98-4966-B0419B40B5E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44" y="4256489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977382" y="118968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37999-640C-0EA6-C111-623DFEE9CD95}"/>
              </a:ext>
            </a:extLst>
          </p:cNvPr>
          <p:cNvSpPr txBox="1"/>
          <p:nvPr/>
        </p:nvSpPr>
        <p:spPr>
          <a:xfrm>
            <a:off x="6233627" y="1189687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84521-5967-0C2B-A7F7-9EC131C29A95}"/>
              </a:ext>
            </a:extLst>
          </p:cNvPr>
          <p:cNvSpPr txBox="1"/>
          <p:nvPr/>
        </p:nvSpPr>
        <p:spPr>
          <a:xfrm>
            <a:off x="977382" y="3779435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3883A-F2AB-0708-29D8-D5F448CC675D}"/>
              </a:ext>
            </a:extLst>
          </p:cNvPr>
          <p:cNvSpPr txBox="1"/>
          <p:nvPr/>
        </p:nvSpPr>
        <p:spPr>
          <a:xfrm>
            <a:off x="6387374" y="3777368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0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1609176" y="4175832"/>
            <a:ext cx="1986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 Android studio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DDFA2-3E3F-9FFB-B6FE-25A97632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69" y="1821465"/>
            <a:ext cx="18288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 APLIKASI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DF1C5-C294-97AE-9BBC-C81F222B2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3" y="2973566"/>
            <a:ext cx="3200400" cy="6948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705D82-26F3-61F8-7D58-1935C1360A08}"/>
              </a:ext>
            </a:extLst>
          </p:cNvPr>
          <p:cNvSpPr txBox="1"/>
          <p:nvPr/>
        </p:nvSpPr>
        <p:spPr>
          <a:xfrm>
            <a:off x="8408854" y="3818570"/>
            <a:ext cx="2987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Bahasa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pemrograman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Kotlin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971E23-A89C-F098-6CC6-1F336FE8EB8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6241">
            <a:off x="3980437" y="2291417"/>
            <a:ext cx="1188720" cy="11887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3491">
            <a:off x="6918577" y="2224483"/>
            <a:ext cx="1188720" cy="11887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C4A663-4E68-4D2C-A23D-230BA8A9BD45}"/>
              </a:ext>
            </a:extLst>
          </p:cNvPr>
          <p:cNvSpPr txBox="1"/>
          <p:nvPr/>
        </p:nvSpPr>
        <p:spPr>
          <a:xfrm>
            <a:off x="8487287" y="4184915"/>
            <a:ext cx="2909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Kompatibel</a:t>
            </a:r>
            <a:r>
              <a:rPr lang="en-US" dirty="0"/>
              <a:t> JDK 6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Performa </a:t>
            </a:r>
            <a:r>
              <a:rPr lang="en-US" dirty="0" err="1"/>
              <a:t>cepat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Interoperability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Kompilasi</a:t>
            </a:r>
            <a:r>
              <a:rPr lang="en-US" dirty="0"/>
              <a:t> incremental yang </a:t>
            </a:r>
            <a:r>
              <a:rPr lang="en-US" dirty="0" err="1"/>
              <a:t>efisien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B2ADCF-3F7E-EEF2-3AAE-7999D105B214}"/>
              </a:ext>
            </a:extLst>
          </p:cNvPr>
          <p:cNvSpPr txBox="1"/>
          <p:nvPr/>
        </p:nvSpPr>
        <p:spPr>
          <a:xfrm>
            <a:off x="1678961" y="4486423"/>
            <a:ext cx="3594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Integrasi </a:t>
            </a:r>
            <a:r>
              <a:rPr lang="en-US" dirty="0" err="1"/>
              <a:t>layanan</a:t>
            </a:r>
            <a:r>
              <a:rPr lang="en-US" dirty="0"/>
              <a:t> Google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Built in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proses </a:t>
            </a:r>
            <a:r>
              <a:rPr lang="en-US" dirty="0" err="1"/>
              <a:t>penambangan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82904-B572-A124-E73D-51672BC71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950775" y="2406583"/>
            <a:ext cx="183237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969584" y="2834639"/>
            <a:ext cx="1188721" cy="1188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0E6376-2261-C2FB-93ED-9314769265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87" y="2514599"/>
            <a:ext cx="1828802" cy="1828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7D5479-9E6B-4612-86CD-2B160C2229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98" y="2971799"/>
            <a:ext cx="2615984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8DE12C-1BD1-FFF4-2AB7-E421473E7DCA}"/>
              </a:ext>
            </a:extLst>
          </p:cNvPr>
          <p:cNvSpPr txBox="1"/>
          <p:nvPr/>
        </p:nvSpPr>
        <p:spPr>
          <a:xfrm>
            <a:off x="8192627" y="2132890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AUTENTIKASI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024F18-ADDE-B154-2698-3EAEA5A6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640">
            <a:off x="6647258" y="2129994"/>
            <a:ext cx="1619173" cy="16191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7FAEEE-6849-4EA4-7AAF-BC451DB6477B}"/>
              </a:ext>
            </a:extLst>
          </p:cNvPr>
          <p:cNvSpPr txBox="1"/>
          <p:nvPr/>
        </p:nvSpPr>
        <p:spPr>
          <a:xfrm>
            <a:off x="8245493" y="3244332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A23849-AE67-9A03-5B5E-31B9268A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2112">
            <a:off x="6793032" y="2669560"/>
            <a:ext cx="1518877" cy="15188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AB5C86-A3BF-6AAB-A5B0-B2DA32FB4D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880">
            <a:off x="6671749" y="3202175"/>
            <a:ext cx="1518877" cy="15188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A77A7F-D460-3248-C14E-EF852B3B5288}"/>
              </a:ext>
            </a:extLst>
          </p:cNvPr>
          <p:cNvSpPr txBox="1"/>
          <p:nvPr/>
        </p:nvSpPr>
        <p:spPr>
          <a:xfrm>
            <a:off x="8192627" y="4397648"/>
            <a:ext cx="198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D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AAB495-12AE-ED77-F62E-0D26B436BE40}"/>
              </a:ext>
            </a:extLst>
          </p:cNvPr>
          <p:cNvSpPr txBox="1"/>
          <p:nvPr/>
        </p:nvSpPr>
        <p:spPr>
          <a:xfrm>
            <a:off x="8192627" y="2545410"/>
            <a:ext cx="321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F3A63-33A4-90CA-3BEE-7AD03F5D057E}"/>
              </a:ext>
            </a:extLst>
          </p:cNvPr>
          <p:cNvSpPr txBox="1"/>
          <p:nvPr/>
        </p:nvSpPr>
        <p:spPr>
          <a:xfrm>
            <a:off x="8192627" y="3693835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histori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9D54EA-11D0-C4ED-CBAA-D124C6690E45}"/>
              </a:ext>
            </a:extLst>
          </p:cNvPr>
          <p:cNvSpPr txBox="1"/>
          <p:nvPr/>
        </p:nvSpPr>
        <p:spPr>
          <a:xfrm>
            <a:off x="8211280" y="4845896"/>
            <a:ext cx="321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unggahan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5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AKSES LOKASI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5440181" y="2597928"/>
            <a:ext cx="1188721" cy="11887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49C6BD-9650-0068-2AED-9C65E867C8F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10" y="2109563"/>
            <a:ext cx="1828800" cy="1828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6740620" y="2958314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GEOCODER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9DC15-C395-89B8-E870-23C146068D9C}"/>
              </a:ext>
            </a:extLst>
          </p:cNvPr>
          <p:cNvSpPr txBox="1"/>
          <p:nvPr/>
        </p:nvSpPr>
        <p:spPr>
          <a:xfrm>
            <a:off x="2207937" y="4546251"/>
            <a:ext cx="7776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Geocoder,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letak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kordinat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longitude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latitude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dipahami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Ketika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kantor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kalkulasi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DFF7C-29E2-74C5-AF6A-3DED2BA0850E}"/>
              </a:ext>
            </a:extLst>
          </p:cNvPr>
          <p:cNvSpPr txBox="1"/>
          <p:nvPr/>
        </p:nvSpPr>
        <p:spPr>
          <a:xfrm>
            <a:off x="2884737" y="3952383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9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0CDB6-7F6D-04FE-CCB8-51376AABA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544" y="2398611"/>
            <a:ext cx="5198107" cy="159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7279F-32D0-0539-44EE-2BC0F83FEE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64" y="2149954"/>
            <a:ext cx="3624580" cy="1799590"/>
          </a:xfrm>
          <a:prstGeom prst="rect">
            <a:avLst/>
          </a:prstGeom>
          <a:ln w="1270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LANDASAN TEORI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3006107" y="1010501"/>
            <a:ext cx="6179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endParaRPr lang="en-ID" sz="40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D54D959-596D-DF70-45E7-A60EE98954C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574450" y="2560003"/>
            <a:ext cx="1188721" cy="11887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24C565-F58F-ED96-6CEA-CD57A9B92F33}"/>
              </a:ext>
            </a:extLst>
          </p:cNvPr>
          <p:cNvSpPr txBox="1"/>
          <p:nvPr/>
        </p:nvSpPr>
        <p:spPr>
          <a:xfrm>
            <a:off x="2614991" y="3851121"/>
            <a:ext cx="19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HAVERSINE</a:t>
            </a:r>
            <a:endParaRPr lang="en-ID" sz="24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DE4DF-5C0E-F720-6CF6-1F4336F885E4}"/>
              </a:ext>
            </a:extLst>
          </p:cNvPr>
          <p:cNvSpPr txBox="1"/>
          <p:nvPr/>
        </p:nvSpPr>
        <p:spPr>
          <a:xfrm>
            <a:off x="2207937" y="4632488"/>
            <a:ext cx="7776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garis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lurus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mengabaikan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bumi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agak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lonjong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Yusup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Miftahudin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dkk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Haversine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algortima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mumpuni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ketepatan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perbandingan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dikomparasi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lainya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9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344A1-39FE-052D-1B9C-3C500FCD5362}"/>
              </a:ext>
            </a:extLst>
          </p:cNvPr>
          <p:cNvSpPr txBox="1"/>
          <p:nvPr/>
        </p:nvSpPr>
        <p:spPr>
          <a:xfrm>
            <a:off x="2522375" y="524445"/>
            <a:ext cx="7147249" cy="45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spc="75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METODOLOGI PENELITIAN </a:t>
            </a:r>
            <a:endParaRPr lang="en-ID" sz="2400" spc="75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66D29-7D8F-FA43-C481-2058A9CC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903" y="5812413"/>
            <a:ext cx="922432" cy="922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57D68-CBCF-D235-F676-F3B6E2DFC6A9}"/>
              </a:ext>
            </a:extLst>
          </p:cNvPr>
          <p:cNvSpPr txBox="1"/>
          <p:nvPr/>
        </p:nvSpPr>
        <p:spPr>
          <a:xfrm>
            <a:off x="534720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Pemahaman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pengukuran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ditentukan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D8A74-3B99-B381-1616-9BE7393F9E46}"/>
              </a:ext>
            </a:extLst>
          </p:cNvPr>
          <p:cNvSpPr txBox="1"/>
          <p:nvPr/>
        </p:nvSpPr>
        <p:spPr>
          <a:xfrm>
            <a:off x="534720" y="2753040"/>
            <a:ext cx="271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LITERATUR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B4C86-BD33-BCA8-461B-84601F8E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90" y="1670422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1544E3-4D62-43C4-46C3-D9152821ED3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2350890" y="1692771"/>
            <a:ext cx="1188721" cy="1188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9E02EE-1097-A05C-6069-FB3799AD2D4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76" y="175929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1C318C-3F47-D7DC-C720-B92F7A2B5C57}"/>
              </a:ext>
            </a:extLst>
          </p:cNvPr>
          <p:cNvSpPr txBox="1"/>
          <p:nvPr/>
        </p:nvSpPr>
        <p:spPr>
          <a:xfrm>
            <a:off x="2929519" y="2753040"/>
            <a:ext cx="22873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PENGUMPULAN DATA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31A763-CA25-570A-D865-0B2FA7B958A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46" y="178677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234D93-63B7-8228-9927-5A438EF411A4}"/>
              </a:ext>
            </a:extLst>
          </p:cNvPr>
          <p:cNvSpPr txBox="1"/>
          <p:nvPr/>
        </p:nvSpPr>
        <p:spPr>
          <a:xfrm>
            <a:off x="5368393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 SISTEM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9832B3-6EDA-EC18-4BC8-81F7516F7CF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4317563" y="1692770"/>
            <a:ext cx="1188721" cy="11887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B87786-868A-9B28-320D-D6E9DDC8B7C9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78" y="1791909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8283C8-5C32-DD17-62F2-0ED7D49DE5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6609788" y="1692771"/>
            <a:ext cx="1188721" cy="11887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BEC8D2-CDC6-CDB7-72F7-8DD080225D6F}"/>
              </a:ext>
            </a:extLst>
          </p:cNvPr>
          <p:cNvSpPr txBox="1"/>
          <p:nvPr/>
        </p:nvSpPr>
        <p:spPr>
          <a:xfrm>
            <a:off x="7412542" y="2753040"/>
            <a:ext cx="1811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A57CBB9-43E9-5C99-2961-5E28E50455C9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00" y="1786771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E295F42-60D6-AE50-D784-8CB78EFBADA1}"/>
              </a:ext>
            </a:extLst>
          </p:cNvPr>
          <p:cNvSpPr txBox="1"/>
          <p:nvPr/>
        </p:nvSpPr>
        <p:spPr>
          <a:xfrm>
            <a:off x="9359539" y="2753040"/>
            <a:ext cx="2331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PEMBUATAN LAPORAN</a:t>
            </a:r>
            <a:endParaRPr lang="en-ID" sz="1400" b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B30B120-CCC5-62BD-D6AF-8EF227D396F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3072">
            <a:off x="8763261" y="1692771"/>
            <a:ext cx="1188721" cy="11887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00F68BA-CC0A-9CA7-2970-F7C9097A1F61}"/>
              </a:ext>
            </a:extLst>
          </p:cNvPr>
          <p:cNvSpPr txBox="1"/>
          <p:nvPr/>
        </p:nvSpPr>
        <p:spPr>
          <a:xfrm>
            <a:off x="2900679" y="3429000"/>
            <a:ext cx="2121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wawancara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mengenai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problematika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5CE7F0-3CA0-262B-8EF1-5083CA252624}"/>
              </a:ext>
            </a:extLst>
          </p:cNvPr>
          <p:cNvCxnSpPr/>
          <p:nvPr/>
        </p:nvCxnSpPr>
        <p:spPr>
          <a:xfrm>
            <a:off x="2742899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499570-906D-A3D2-8FD7-E3A1AF633B29}"/>
              </a:ext>
            </a:extLst>
          </p:cNvPr>
          <p:cNvCxnSpPr/>
          <p:nvPr/>
        </p:nvCxnSpPr>
        <p:spPr>
          <a:xfrm>
            <a:off x="5088473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0128895-4812-8DD0-50E1-F2C8BA1855D8}"/>
              </a:ext>
            </a:extLst>
          </p:cNvPr>
          <p:cNvSpPr txBox="1"/>
          <p:nvPr/>
        </p:nvSpPr>
        <p:spPr>
          <a:xfrm>
            <a:off x="5173411" y="342900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presensi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analisa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berkelanjutan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solusi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jangka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893C24-809A-7C52-3A92-FC2A4F281EF3}"/>
              </a:ext>
            </a:extLst>
          </p:cNvPr>
          <p:cNvCxnSpPr/>
          <p:nvPr/>
        </p:nvCxnSpPr>
        <p:spPr>
          <a:xfrm>
            <a:off x="7412542" y="3265714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892E44-0967-E8DB-2503-930F54D74CE2}"/>
              </a:ext>
            </a:extLst>
          </p:cNvPr>
          <p:cNvSpPr txBox="1"/>
          <p:nvPr/>
        </p:nvSpPr>
        <p:spPr>
          <a:xfrm>
            <a:off x="7497479" y="3429000"/>
            <a:ext cx="2121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prototype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dinamis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C90DED-006F-024F-7260-38C0832C02A6}"/>
              </a:ext>
            </a:extLst>
          </p:cNvPr>
          <p:cNvSpPr txBox="1"/>
          <p:nvPr/>
        </p:nvSpPr>
        <p:spPr>
          <a:xfrm>
            <a:off x="9736611" y="3389030"/>
            <a:ext cx="212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karya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skripsi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publikasi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berikutnya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8AE922-A2F8-BECC-01F3-C6F2A7D25E3D}"/>
              </a:ext>
            </a:extLst>
          </p:cNvPr>
          <p:cNvCxnSpPr/>
          <p:nvPr/>
        </p:nvCxnSpPr>
        <p:spPr>
          <a:xfrm>
            <a:off x="9669624" y="3389030"/>
            <a:ext cx="0" cy="275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4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658</Words>
  <Application>Microsoft Office PowerPoint</Application>
  <PresentationFormat>Widescreen</PresentationFormat>
  <Paragraphs>158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pendukung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‘Lean production’ better all the time – James Suroweicki (James clear – Buku atomic habbits)</dc:title>
  <dc:creator>Guna Dermawan</dc:creator>
  <cp:lastModifiedBy>Guna Dermawan</cp:lastModifiedBy>
  <cp:revision>498</cp:revision>
  <dcterms:created xsi:type="dcterms:W3CDTF">2022-06-04T16:05:56Z</dcterms:created>
  <dcterms:modified xsi:type="dcterms:W3CDTF">2022-07-12T08:50:16Z</dcterms:modified>
</cp:coreProperties>
</file>