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2" r:id="rId6"/>
    <p:sldId id="263" r:id="rId7"/>
    <p:sldId id="264" r:id="rId8"/>
    <p:sldId id="265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472C"/>
    <a:srgbClr val="5CA0CA"/>
    <a:srgbClr val="49A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E55D-80B0-D2FB-8E23-53B01D849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EE46C-3CAB-C037-3962-DF1E1C76C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D26F-4268-D23E-0521-7E433898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D5885-30C6-B783-BFAA-3CDF3E44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CAB39-4D4A-83A7-81A8-3A0C805C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051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4BAC-6B83-14DB-72F9-E881682A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D9809-6284-22F1-3D81-AB10EB27D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D9BE9-0974-28AD-61E3-F200F34A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E217B-366D-8C4A-6BC7-48672995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FEF56-7E88-AD91-59A1-CA2E3600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275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F81C1-E259-5E08-F424-DCCD8C4D3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4E8E0-4FF4-3894-4594-621EAED11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CC53-2718-682A-0660-BF457696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2905F-AD02-9A65-FEA0-625D4F2D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EBDD-2496-025F-4AD4-566AB6EA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941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719A-DAB9-1543-5557-E009D2B2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ED0C-871C-A481-EE4F-06C678865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C5431-B4D7-45CE-3354-C868A8E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7BEB-EE7F-B703-17B4-E7761AB1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8651F-D11D-4D1E-1BB4-D71F9863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731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2597-3D51-78D9-4FC2-48BAE6D6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567BE-05F6-15D1-F411-848353968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609BB-D189-2C2E-5BC6-9844E863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99200-022E-7FC3-6C68-3CC55F43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6B93-4FC0-3912-220D-158B0E5B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2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B2D0-B7A1-A6AE-3155-903D898B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D420-7B53-B9FE-2A71-EF1C0F3F9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A964B-A993-D897-3941-02125A77D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E1ECB-05BE-6A5D-F238-20A17A79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6269F-5D56-75BD-1890-9D7C6BEE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15741-4CDE-1DE1-200F-86C12E0E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328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1D47-18C9-F18C-73F1-73043B1E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8FCEF-FD97-C98D-9266-A9D3A9D6F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79A6E-22B6-4C43-3645-658C749A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3EAB6-A0D2-AB81-3095-EA43F0554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D9BDC-8B50-8962-A026-A9212375B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0D32F-1818-4725-FE47-B2518E7D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91E92-9BA7-60F9-8126-9049D0B2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35C72-1030-6698-34A9-F11D1E34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112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AF27-80EC-3524-B3FF-88B341E2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FE99E-E6B5-38E0-0320-61CA2AEA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9FC2B-C85C-6E9A-B5C2-A200C3B6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3ABD6-CAEA-3845-EF25-D54124DE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063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E57CE-0A0F-77D9-0E2E-642039B8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D61F3-C3C1-43C9-F8D8-AFB48292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4C92C-AF55-6D7C-E1E7-CAB6151C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80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D8DC-AEEF-CC76-3873-CCA1464E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F961-65FE-CA67-D954-6259896B1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ADE2E-978A-78AD-AF05-9A45331F8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12995-9487-19EE-E36A-71B34BE7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4C05C-7C8D-7EE4-E3F9-F38BC547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80160-1844-F83F-A964-827089BE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774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5E7E-4FF9-D40C-811D-BF0B9944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78221-04DA-C483-2527-004C2CC43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82B37-B944-D754-C845-722A10217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4B3CD-1654-2254-BAC5-74714FB6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9296F-3BBA-FD79-217F-E8887483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51567-842D-51E4-246C-BF7E037D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937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FA1E8-0C84-4961-6A15-AADB92E8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1C2A-D786-CF16-4CB9-44226A824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52DD6-86FC-7B36-3EF6-FA3478318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71809-4E7C-4B4C-B35D-BEB3A7116895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4E37-26F3-AB97-B59A-3B00D7360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112E2-34AF-BF4A-9999-70334B0AA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612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10.png"/><Relationship Id="rId10" Type="http://schemas.microsoft.com/office/2007/relationships/hdphoto" Target="../media/hdphoto9.wdp"/><Relationship Id="rId4" Type="http://schemas.microsoft.com/office/2007/relationships/hdphoto" Target="../media/hdphoto6.wdp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10.png"/><Relationship Id="rId4" Type="http://schemas.microsoft.com/office/2007/relationships/hdphoto" Target="../media/hdphoto10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8.wdp"/><Relationship Id="rId5" Type="http://schemas.openxmlformats.org/officeDocument/2006/relationships/image" Target="../media/image11.png"/><Relationship Id="rId4" Type="http://schemas.microsoft.com/office/2007/relationships/hdphoto" Target="../media/hdphoto10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2454845"/>
            <a:ext cx="7147249" cy="112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PENGEMBANGAN APLIKASI MOBILE PRESENSI PEGAWAI BERBASIS </a:t>
            </a:r>
            <a:r>
              <a:rPr lang="en-ID" sz="1600" b="1" i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GPS</a:t>
            </a: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1600" b="1" i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GEOCODING </a:t>
            </a: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MENGGUNAKAN METODE PENGUKURAN JARAK HAVERSINE [STUDI KASUS: BALAI DESA WARUREJA, KABUPATEN TEGAL]</a:t>
            </a:r>
            <a:endParaRPr lang="en-ID" sz="16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9" y="868355"/>
            <a:ext cx="1371600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14643-6F12-4DB6-320D-F12DF44B068C}"/>
              </a:ext>
            </a:extLst>
          </p:cNvPr>
          <p:cNvSpPr txBox="1"/>
          <p:nvPr/>
        </p:nvSpPr>
        <p:spPr>
          <a:xfrm>
            <a:off x="2743200" y="3928188"/>
            <a:ext cx="6680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Guna Dermawan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A11.2018.11538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S1 – Teknik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Informatika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68885-5C70-3F56-C500-60DEA1C1A9BA}"/>
              </a:ext>
            </a:extLst>
          </p:cNvPr>
          <p:cNvSpPr txBox="1"/>
          <p:nvPr/>
        </p:nvSpPr>
        <p:spPr>
          <a:xfrm>
            <a:off x="2743200" y="5196411"/>
            <a:ext cx="6680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FAKULTAS ILMU KOMPUTER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UNIVERSITAS DIAN NUSWANTORO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SEMARANG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en-ID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02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PENDAHULUAN 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48DFBA83-4922-1EFC-D665-FF2EE4EE71F9}"/>
              </a:ext>
            </a:extLst>
          </p:cNvPr>
          <p:cNvGrpSpPr/>
          <p:nvPr/>
        </p:nvGrpSpPr>
        <p:grpSpPr>
          <a:xfrm>
            <a:off x="5016206" y="2468956"/>
            <a:ext cx="2159584" cy="2055880"/>
            <a:chOff x="5016206" y="2468956"/>
            <a:chExt cx="2159584" cy="20558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F557CE-6190-BFB9-7215-5AD03DE33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954" y="2468956"/>
              <a:ext cx="1920088" cy="19200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71416F-E789-3D69-3D49-D1DB8F6C300C}"/>
                </a:ext>
              </a:extLst>
            </p:cNvPr>
            <p:cNvSpPr txBox="1"/>
            <p:nvPr/>
          </p:nvSpPr>
          <p:spPr>
            <a:xfrm>
              <a:off x="5016206" y="4186282"/>
              <a:ext cx="215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Balai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Desa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Warureja</a:t>
              </a:r>
              <a:endParaRPr lang="en-ID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52B79E-4D10-029F-7E4A-1D39EE60254D}"/>
              </a:ext>
            </a:extLst>
          </p:cNvPr>
          <p:cNvGrpSpPr/>
          <p:nvPr/>
        </p:nvGrpSpPr>
        <p:grpSpPr>
          <a:xfrm>
            <a:off x="2493018" y="2468956"/>
            <a:ext cx="2705425" cy="1233750"/>
            <a:chOff x="2493018" y="2468956"/>
            <a:chExt cx="2705425" cy="12337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5A0A2C1-7C0A-A32C-7379-F8A6FA1ED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933640">
              <a:off x="4009723" y="2513986"/>
              <a:ext cx="1188720" cy="118872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897424-5653-1845-F8D3-0A373523AFBB}"/>
                </a:ext>
              </a:extLst>
            </p:cNvPr>
            <p:cNvSpPr txBox="1"/>
            <p:nvPr/>
          </p:nvSpPr>
          <p:spPr>
            <a:xfrm>
              <a:off x="2493018" y="2468956"/>
              <a:ext cx="1679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Konvensional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E043C7-4455-335F-B435-E771F00BD011}"/>
              </a:ext>
            </a:extLst>
          </p:cNvPr>
          <p:cNvGrpSpPr/>
          <p:nvPr/>
        </p:nvGrpSpPr>
        <p:grpSpPr>
          <a:xfrm>
            <a:off x="2543921" y="3312053"/>
            <a:ext cx="2739848" cy="1323212"/>
            <a:chOff x="2543921" y="3312053"/>
            <a:chExt cx="2739848" cy="132321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2F812B-FFE7-C35F-40A7-7B95CE2E2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50969">
              <a:off x="4095049" y="3312053"/>
              <a:ext cx="1188720" cy="118872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6E8821-B9CC-A032-BB61-AF2547FD0FB9}"/>
                </a:ext>
              </a:extLst>
            </p:cNvPr>
            <p:cNvSpPr txBox="1"/>
            <p:nvPr/>
          </p:nvSpPr>
          <p:spPr>
            <a:xfrm>
              <a:off x="2543921" y="4050490"/>
              <a:ext cx="16794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Rekapitulasi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presensi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558761-0DE3-B41A-E383-AB9F823A1150}"/>
              </a:ext>
            </a:extLst>
          </p:cNvPr>
          <p:cNvGrpSpPr/>
          <p:nvPr/>
        </p:nvGrpSpPr>
        <p:grpSpPr>
          <a:xfrm>
            <a:off x="5016206" y="1412236"/>
            <a:ext cx="2159584" cy="1288315"/>
            <a:chOff x="5016206" y="1418764"/>
            <a:chExt cx="2159584" cy="12883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BB53589-0DAD-53CC-619F-A15C87246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798" y="141876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844ACD-1540-B1DD-9DFC-F21425A2E70C}"/>
                </a:ext>
              </a:extLst>
            </p:cNvPr>
            <p:cNvSpPr txBox="1"/>
            <p:nvPr/>
          </p:nvSpPr>
          <p:spPr>
            <a:xfrm>
              <a:off x="5016206" y="2368525"/>
              <a:ext cx="215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2472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PRESENSI</a:t>
              </a:r>
              <a:endParaRPr lang="en-ID" sz="1600" b="1" dirty="0">
                <a:solidFill>
                  <a:srgbClr val="F2472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CDC83C-B9A9-9FB8-2676-3AF8FAC68277}"/>
              </a:ext>
            </a:extLst>
          </p:cNvPr>
          <p:cNvGrpSpPr/>
          <p:nvPr/>
        </p:nvGrpSpPr>
        <p:grpSpPr>
          <a:xfrm>
            <a:off x="6983465" y="3312053"/>
            <a:ext cx="2932699" cy="1188720"/>
            <a:chOff x="6983465" y="3312053"/>
            <a:chExt cx="2932699" cy="118872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7337C13-F79C-F459-4D3D-06B26A654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42613">
              <a:off x="6983465" y="3312053"/>
              <a:ext cx="1188720" cy="118872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6CB32D7-CF1B-EE3A-152F-BEE7EA4660FD}"/>
                </a:ext>
              </a:extLst>
            </p:cNvPr>
            <p:cNvSpPr txBox="1"/>
            <p:nvPr/>
          </p:nvSpPr>
          <p:spPr>
            <a:xfrm>
              <a:off x="8236678" y="4023073"/>
              <a:ext cx="1679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kedisplinan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0EEB66A-4A19-43C6-E172-70E32A9FC269}"/>
              </a:ext>
            </a:extLst>
          </p:cNvPr>
          <p:cNvGrpSpPr/>
          <p:nvPr/>
        </p:nvGrpSpPr>
        <p:grpSpPr>
          <a:xfrm>
            <a:off x="7029832" y="2407646"/>
            <a:ext cx="2886332" cy="1327353"/>
            <a:chOff x="7029832" y="2439330"/>
            <a:chExt cx="2886332" cy="132735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DF2A185-D50F-F04C-9DA9-26DBD379C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66516">
              <a:off x="7029832" y="2577963"/>
              <a:ext cx="1188720" cy="118872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29F611-AA94-C24B-F508-AC4AD3A323CD}"/>
                </a:ext>
              </a:extLst>
            </p:cNvPr>
            <p:cNvSpPr txBox="1"/>
            <p:nvPr/>
          </p:nvSpPr>
          <p:spPr>
            <a:xfrm>
              <a:off x="8236678" y="2439330"/>
              <a:ext cx="16794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Pengambilan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keputusan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337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PENDAHULUAN 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BCF6BA6-0500-2FD0-9FD4-66109AB07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93610"/>
              </p:ext>
            </p:extLst>
          </p:nvPr>
        </p:nvGraphicFramePr>
        <p:xfrm>
          <a:off x="1440178" y="1252453"/>
          <a:ext cx="9311642" cy="4353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821">
                  <a:extLst>
                    <a:ext uri="{9D8B030D-6E8A-4147-A177-3AD203B41FA5}">
                      <a16:colId xmlns:a16="http://schemas.microsoft.com/office/drawing/2014/main" val="4274514598"/>
                    </a:ext>
                  </a:extLst>
                </a:gridCol>
                <a:gridCol w="4655821">
                  <a:extLst>
                    <a:ext uri="{9D8B030D-6E8A-4147-A177-3AD203B41FA5}">
                      <a16:colId xmlns:a16="http://schemas.microsoft.com/office/drawing/2014/main" val="2962316481"/>
                    </a:ext>
                  </a:extLst>
                </a:gridCol>
              </a:tblGrid>
              <a:tr h="21765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RUMUSAN MASALAH</a:t>
                      </a:r>
                      <a:endParaRPr lang="en-ID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BATASAN MASALAH</a:t>
                      </a:r>
                      <a:endParaRPr lang="en-ID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183944"/>
                  </a:ext>
                </a:extLst>
              </a:tr>
              <a:tr h="21765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TUJUAN PENELITIAN </a:t>
                      </a:r>
                      <a:endParaRPr lang="en-ID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MANFAAT PENELITIAN</a:t>
                      </a:r>
                      <a:endParaRPr lang="en-ID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4362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2267782" y="1626662"/>
            <a:ext cx="295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konvensional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ID" sz="1600" dirty="0" err="1">
                <a:latin typeface="Arial" panose="020B0604020202020204" pitchFamily="34" charset="0"/>
                <a:cs typeface="Arial" panose="020B0604020202020204" pitchFamily="34" charset="0"/>
              </a:rPr>
              <a:t>Kedisiplinan</a:t>
            </a:r>
            <a:r>
              <a:rPr lang="en-ID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ID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6F8536-85DB-DF14-A594-B95FED9961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30" y="226928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E2EB12-875A-2023-419B-5557593347A2}"/>
              </a:ext>
            </a:extLst>
          </p:cNvPr>
          <p:cNvSpPr txBox="1"/>
          <p:nvPr/>
        </p:nvSpPr>
        <p:spPr>
          <a:xfrm>
            <a:off x="6967660" y="1583313"/>
            <a:ext cx="2956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Radius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10 Meter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2B733-11EB-C8AD-ADB0-218572F86F2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30" y="3567223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7E7448-8105-63BA-544D-AE665F60274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72" y="2269284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9CD41F-4CBB-32CB-C539-7A2A0736057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72" y="3567223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75026E-6996-9E96-B651-90622EDDE2CF}"/>
              </a:ext>
            </a:extLst>
          </p:cNvPr>
          <p:cNvSpPr txBox="1"/>
          <p:nvPr/>
        </p:nvSpPr>
        <p:spPr>
          <a:xfrm>
            <a:off x="2267782" y="3907899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Membangun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kedisiplinan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A92FC8-01DF-8FCF-ABF8-95CD34EAB6D7}"/>
              </a:ext>
            </a:extLst>
          </p:cNvPr>
          <p:cNvSpPr txBox="1"/>
          <p:nvPr/>
        </p:nvSpPr>
        <p:spPr>
          <a:xfrm>
            <a:off x="6967660" y="3907899"/>
            <a:ext cx="2956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Rekap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terpantau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Membantu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mengambil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kebijakan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16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3139439" y="1918997"/>
            <a:ext cx="295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Android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IDE android studio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2EB12-875A-2023-419B-5557593347A2}"/>
              </a:ext>
            </a:extLst>
          </p:cNvPr>
          <p:cNvSpPr txBox="1"/>
          <p:nvPr/>
        </p:nvSpPr>
        <p:spPr>
          <a:xfrm>
            <a:off x="8405948" y="1794072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Google Firebase</a:t>
            </a:r>
          </a:p>
          <a:p>
            <a:pPr marL="625475" lvl="1" indent="-285750" algn="just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Autentikasi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5475" lvl="1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Realtime database</a:t>
            </a:r>
          </a:p>
          <a:p>
            <a:pPr marL="625475" lvl="1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5026E-6996-9E96-B651-90622EDDE2CF}"/>
              </a:ext>
            </a:extLst>
          </p:cNvPr>
          <p:cNvSpPr txBox="1"/>
          <p:nvPr/>
        </p:nvSpPr>
        <p:spPr>
          <a:xfrm>
            <a:off x="3035212" y="4301673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GPS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LBS (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location based service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Geocoder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A92FC8-01DF-8FCF-ABF8-95CD34EAB6D7}"/>
              </a:ext>
            </a:extLst>
          </p:cNvPr>
          <p:cNvSpPr txBox="1"/>
          <p:nvPr/>
        </p:nvSpPr>
        <p:spPr>
          <a:xfrm>
            <a:off x="8405948" y="4301673"/>
            <a:ext cx="2956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DDFA2-3E3F-9FFB-B6FE-25A976329F4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9" y="1559021"/>
            <a:ext cx="18288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BA3C61-9DD2-2212-8B3C-21547BF2092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44" y="1835594"/>
            <a:ext cx="1828800" cy="1828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2690F9-9565-1D80-8E84-E1F747C29E1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62" y="4256489"/>
            <a:ext cx="1828800" cy="1828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4954F85-CE0E-5E98-4966-B0419B40B5E9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44" y="4256489"/>
            <a:ext cx="1828800" cy="1828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977382" y="1189688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TEKNOLOGI APLIKASI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37999-640C-0EA6-C111-623DFEE9CD95}"/>
              </a:ext>
            </a:extLst>
          </p:cNvPr>
          <p:cNvSpPr txBox="1"/>
          <p:nvPr/>
        </p:nvSpPr>
        <p:spPr>
          <a:xfrm>
            <a:off x="6233627" y="1189687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784521-5967-0C2B-A7F7-9EC131C29A95}"/>
              </a:ext>
            </a:extLst>
          </p:cNvPr>
          <p:cNvSpPr txBox="1"/>
          <p:nvPr/>
        </p:nvSpPr>
        <p:spPr>
          <a:xfrm>
            <a:off x="977382" y="3779435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AKSES LOKASI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43883A-F2AB-0708-29D8-D5F448CC675D}"/>
              </a:ext>
            </a:extLst>
          </p:cNvPr>
          <p:cNvSpPr txBox="1"/>
          <p:nvPr/>
        </p:nvSpPr>
        <p:spPr>
          <a:xfrm>
            <a:off x="6387374" y="3777368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506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1609176" y="4175832"/>
            <a:ext cx="1986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 Android studio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DDFA2-3E3F-9FFB-B6FE-25A976329F4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269" y="1821465"/>
            <a:ext cx="1828800" cy="1828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TEKNOLOGI APLIKASI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C401B-D268-FFA0-E380-4D1F40639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961" y="2558047"/>
            <a:ext cx="2298364" cy="1519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BDF1C5-C294-97AE-9BBC-C81F222B25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13" y="2973566"/>
            <a:ext cx="3200400" cy="6948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705D82-26F3-61F8-7D58-1935C1360A08}"/>
              </a:ext>
            </a:extLst>
          </p:cNvPr>
          <p:cNvSpPr txBox="1"/>
          <p:nvPr/>
        </p:nvSpPr>
        <p:spPr>
          <a:xfrm>
            <a:off x="8408854" y="3818570"/>
            <a:ext cx="2987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Bahasa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pemrograman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Kotlin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7971E23-A89C-F098-6CC6-1F336FE8EB8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26241">
            <a:off x="3980437" y="2291417"/>
            <a:ext cx="1188720" cy="11887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3491">
            <a:off x="6918577" y="2224483"/>
            <a:ext cx="1188720" cy="11887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C4A663-4E68-4D2C-A23D-230BA8A9BD45}"/>
              </a:ext>
            </a:extLst>
          </p:cNvPr>
          <p:cNvSpPr txBox="1"/>
          <p:nvPr/>
        </p:nvSpPr>
        <p:spPr>
          <a:xfrm>
            <a:off x="8487287" y="4184915"/>
            <a:ext cx="2909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Kompatibel</a:t>
            </a:r>
            <a:r>
              <a:rPr lang="en-US" dirty="0"/>
              <a:t> JDK 6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Performa </a:t>
            </a:r>
            <a:r>
              <a:rPr lang="en-US" dirty="0" err="1"/>
              <a:t>cepat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Interoperability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Kompilasi</a:t>
            </a:r>
            <a:r>
              <a:rPr lang="en-US" dirty="0"/>
              <a:t> incremental yang </a:t>
            </a:r>
            <a:r>
              <a:rPr lang="en-US" dirty="0" err="1"/>
              <a:t>efisien</a:t>
            </a:r>
            <a:endParaRPr lang="en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B2ADCF-3F7E-EEF2-3AAE-7999D105B214}"/>
              </a:ext>
            </a:extLst>
          </p:cNvPr>
          <p:cNvSpPr txBox="1"/>
          <p:nvPr/>
        </p:nvSpPr>
        <p:spPr>
          <a:xfrm>
            <a:off x="1678961" y="4486423"/>
            <a:ext cx="3594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Integrasi </a:t>
            </a:r>
            <a:r>
              <a:rPr lang="en-US" dirty="0" err="1"/>
              <a:t>layanan</a:t>
            </a:r>
            <a:r>
              <a:rPr lang="en-US" dirty="0"/>
              <a:t> Google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android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Built in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proses </a:t>
            </a:r>
            <a:r>
              <a:rPr lang="en-US" dirty="0" err="1"/>
              <a:t>penambangan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19494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2969584" y="2834639"/>
            <a:ext cx="1188721" cy="11887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0E6376-2261-C2FB-93ED-93147692654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87" y="2514599"/>
            <a:ext cx="1828802" cy="18288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7D5479-9E6B-4612-86CD-2B160C2229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98" y="2971799"/>
            <a:ext cx="2615984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8DE12C-1BD1-FFF4-2AB7-E421473E7DCA}"/>
              </a:ext>
            </a:extLst>
          </p:cNvPr>
          <p:cNvSpPr txBox="1"/>
          <p:nvPr/>
        </p:nvSpPr>
        <p:spPr>
          <a:xfrm>
            <a:off x="8192627" y="2132890"/>
            <a:ext cx="19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AUTENTIKASI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024F18-ADDE-B154-2698-3EAEA5A67E1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8640">
            <a:off x="6647258" y="2129994"/>
            <a:ext cx="1619173" cy="16191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7FAEEE-6849-4EA4-7AAF-BC451DB6477B}"/>
              </a:ext>
            </a:extLst>
          </p:cNvPr>
          <p:cNvSpPr txBox="1"/>
          <p:nvPr/>
        </p:nvSpPr>
        <p:spPr>
          <a:xfrm>
            <a:off x="8245493" y="3244332"/>
            <a:ext cx="19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REALTIME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A23849-AE67-9A03-5B5E-31B9268ABA4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2112">
            <a:off x="6793032" y="2669560"/>
            <a:ext cx="1518877" cy="15188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0AB5C86-A3BF-6AAB-A5B0-B2DA32FB4DA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90880">
            <a:off x="6671749" y="3202175"/>
            <a:ext cx="1518877" cy="15188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A77A7F-D460-3248-C14E-EF852B3B5288}"/>
              </a:ext>
            </a:extLst>
          </p:cNvPr>
          <p:cNvSpPr txBox="1"/>
          <p:nvPr/>
        </p:nvSpPr>
        <p:spPr>
          <a:xfrm>
            <a:off x="8192627" y="4397648"/>
            <a:ext cx="19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AAB495-12AE-ED77-F62E-0D26B436BE40}"/>
              </a:ext>
            </a:extLst>
          </p:cNvPr>
          <p:cNvSpPr txBox="1"/>
          <p:nvPr/>
        </p:nvSpPr>
        <p:spPr>
          <a:xfrm>
            <a:off x="8192627" y="2545410"/>
            <a:ext cx="3215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akun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EF3A63-33A4-90CA-3BEE-7AD03F5D057E}"/>
              </a:ext>
            </a:extLst>
          </p:cNvPr>
          <p:cNvSpPr txBox="1"/>
          <p:nvPr/>
        </p:nvSpPr>
        <p:spPr>
          <a:xfrm>
            <a:off x="8192627" y="3693835"/>
            <a:ext cx="321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histori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9D54EA-11D0-C4ED-CBAA-D124C6690E45}"/>
              </a:ext>
            </a:extLst>
          </p:cNvPr>
          <p:cNvSpPr txBox="1"/>
          <p:nvPr/>
        </p:nvSpPr>
        <p:spPr>
          <a:xfrm>
            <a:off x="8211280" y="4845896"/>
            <a:ext cx="321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unggahan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profil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455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AKSES LOKASI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5526172" y="2603809"/>
            <a:ext cx="1188721" cy="11887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49C6BD-9650-0068-2AED-9C65E867C8F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266" y="2283768"/>
            <a:ext cx="1828800" cy="1828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24C565-F58F-ED96-6CEA-CD57A9B92F33}"/>
              </a:ext>
            </a:extLst>
          </p:cNvPr>
          <p:cNvSpPr txBox="1"/>
          <p:nvPr/>
        </p:nvSpPr>
        <p:spPr>
          <a:xfrm>
            <a:off x="6787273" y="2967335"/>
            <a:ext cx="198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GEOCODER</a:t>
            </a:r>
            <a:endParaRPr lang="en-ID" sz="2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29DC15-C395-89B8-E870-23C146068D9C}"/>
              </a:ext>
            </a:extLst>
          </p:cNvPr>
          <p:cNvSpPr txBox="1"/>
          <p:nvPr/>
        </p:nvSpPr>
        <p:spPr>
          <a:xfrm>
            <a:off x="2207937" y="4428068"/>
            <a:ext cx="7776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Geocoder,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mengubah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letak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kordinat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longitude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latitude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alamat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dipahami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Ketika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kantor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ditemukan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kalkulasi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ditetapkan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92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B0CDB6-7F6D-04FE-CCB8-51376AABA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544" y="2398611"/>
            <a:ext cx="5198107" cy="159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A7279F-32D0-0539-44EE-2BC0F83FEE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64" y="2149954"/>
            <a:ext cx="3624580" cy="1799590"/>
          </a:xfrm>
          <a:prstGeom prst="rect">
            <a:avLst/>
          </a:prstGeom>
          <a:ln w="1270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4574450" y="2560003"/>
            <a:ext cx="1188721" cy="118872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24C565-F58F-ED96-6CEA-CD57A9B92F33}"/>
              </a:ext>
            </a:extLst>
          </p:cNvPr>
          <p:cNvSpPr txBox="1"/>
          <p:nvPr/>
        </p:nvSpPr>
        <p:spPr>
          <a:xfrm>
            <a:off x="2614991" y="3910116"/>
            <a:ext cx="198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HAVERSINE</a:t>
            </a:r>
            <a:endParaRPr lang="en-ID" sz="2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DE4DF-5C0E-F720-6CF6-1F4336F885E4}"/>
              </a:ext>
            </a:extLst>
          </p:cNvPr>
          <p:cNvSpPr txBox="1"/>
          <p:nvPr/>
        </p:nvSpPr>
        <p:spPr>
          <a:xfrm>
            <a:off x="2207937" y="4632488"/>
            <a:ext cx="7776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Algortima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garis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lurus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mengabaikan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agak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lonjong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algortima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paling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mumpuni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kecepatan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pemrosesan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ketepatan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akurasi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perbandingan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kinerja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keseluruhan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dikomprasi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lainya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99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A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192D-3FA2-C559-D8B0-E1AADB0DB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6308"/>
            <a:ext cx="9144000" cy="92538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</a:rPr>
              <a:t>‘Lean production’</a:t>
            </a:r>
            <a:br>
              <a:rPr lang="en-US" dirty="0">
                <a:latin typeface="+mn-lt"/>
              </a:rPr>
            </a:br>
            <a:r>
              <a:rPr lang="en-US" sz="2200" dirty="0">
                <a:latin typeface="+mn-lt"/>
              </a:rPr>
              <a:t>better all the time – James </a:t>
            </a:r>
            <a:r>
              <a:rPr lang="en-US" sz="2200" dirty="0" err="1">
                <a:latin typeface="+mn-lt"/>
              </a:rPr>
              <a:t>Suroweicki</a:t>
            </a:r>
            <a:r>
              <a:rPr lang="en-US" sz="2200" dirty="0">
                <a:latin typeface="+mn-lt"/>
              </a:rPr>
              <a:t> (James clear – </a:t>
            </a:r>
            <a:r>
              <a:rPr lang="en-US" sz="2200" dirty="0" err="1">
                <a:latin typeface="+mn-lt"/>
              </a:rPr>
              <a:t>Buku</a:t>
            </a:r>
            <a:r>
              <a:rPr lang="en-US" sz="2200" dirty="0">
                <a:latin typeface="+mn-lt"/>
              </a:rPr>
              <a:t> atomic </a:t>
            </a:r>
            <a:r>
              <a:rPr lang="en-US" sz="2200" dirty="0" err="1">
                <a:latin typeface="+mn-lt"/>
              </a:rPr>
              <a:t>habbits</a:t>
            </a:r>
            <a:r>
              <a:rPr lang="en-US" sz="2200" dirty="0">
                <a:latin typeface="+mn-lt"/>
              </a:rPr>
              <a:t>)</a:t>
            </a:r>
            <a:endParaRPr lang="en-ID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476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306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‘Lean production’ better all the time – James Suroweicki (James clear – Buku atomic habbits)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‘Lean production’ better all the time – James Suroweicki (James clear – Buku atomic habbits)</dc:title>
  <dc:creator>Guna Dermawan</dc:creator>
  <cp:lastModifiedBy>Guna Dermawan</cp:lastModifiedBy>
  <cp:revision>188</cp:revision>
  <dcterms:created xsi:type="dcterms:W3CDTF">2022-06-04T16:05:56Z</dcterms:created>
  <dcterms:modified xsi:type="dcterms:W3CDTF">2022-06-08T16:15:30Z</dcterms:modified>
</cp:coreProperties>
</file>