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72C"/>
    <a:srgbClr val="5CA0CA"/>
    <a:srgbClr val="49A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89524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611843" y="172813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5" y="1728133"/>
            <a:ext cx="128016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0DBD7-970A-999E-3B0C-4CB5D09956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1" y="1626662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57</cp:revision>
  <dcterms:created xsi:type="dcterms:W3CDTF">2022-06-04T16:05:56Z</dcterms:created>
  <dcterms:modified xsi:type="dcterms:W3CDTF">2022-06-08T13:41:56Z</dcterms:modified>
</cp:coreProperties>
</file>