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04/06/2022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‘Lean production’</a:t>
            </a:r>
            <a:br>
              <a:rPr lang="en-US" dirty="0">
                <a:latin typeface="+mn-lt"/>
              </a:rPr>
            </a:br>
            <a:r>
              <a:rPr lang="en-US" sz="2200" dirty="0">
                <a:latin typeface="+mn-lt"/>
              </a:rPr>
              <a:t>better all the time – James </a:t>
            </a:r>
            <a:r>
              <a:rPr lang="en-US" sz="2200" dirty="0" err="1">
                <a:latin typeface="+mn-lt"/>
              </a:rPr>
              <a:t>Suroweicki</a:t>
            </a:r>
            <a:r>
              <a:rPr lang="en-US" sz="2200" dirty="0">
                <a:latin typeface="+mn-lt"/>
              </a:rPr>
              <a:t> (James clear – </a:t>
            </a:r>
            <a:r>
              <a:rPr lang="en-US" sz="2200" dirty="0" err="1">
                <a:latin typeface="+mn-lt"/>
              </a:rPr>
              <a:t>Buku</a:t>
            </a:r>
            <a:r>
              <a:rPr lang="en-US" sz="2200" dirty="0">
                <a:latin typeface="+mn-lt"/>
              </a:rPr>
              <a:t> atomic </a:t>
            </a:r>
            <a:r>
              <a:rPr lang="en-US" sz="2200" dirty="0" err="1">
                <a:latin typeface="+mn-lt"/>
              </a:rPr>
              <a:t>habbits</a:t>
            </a:r>
            <a:r>
              <a:rPr lang="en-US" sz="2200" dirty="0">
                <a:latin typeface="+mn-lt"/>
              </a:rPr>
              <a:t>)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6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‘Lean production’ better all the time – James Suroweicki (James clear – Buku atomic habbits)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1</cp:revision>
  <dcterms:created xsi:type="dcterms:W3CDTF">2022-06-04T16:05:56Z</dcterms:created>
  <dcterms:modified xsi:type="dcterms:W3CDTF">2022-06-04T16:06:12Z</dcterms:modified>
</cp:coreProperties>
</file>