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7" r:id="rId18"/>
    <p:sldId id="29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89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microsoft.com/office/2007/relationships/hdphoto" Target="../media/hdphoto29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860863" y="5316632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316633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7" r="52400" b="1"/>
          <a:stretch/>
        </p:blipFill>
        <p:spPr>
          <a:xfrm>
            <a:off x="8098734" y="2756209"/>
            <a:ext cx="2713594" cy="2573279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30" y="5318604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Scale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Scale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894147" y="3454978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Slide </a:t>
            </a:r>
            <a:r>
              <a:rPr lang="en-US" sz="4000" dirty="0" err="1">
                <a:latin typeface="+mn-lt"/>
              </a:rPr>
              <a:t>pendukung</a:t>
            </a:r>
            <a:r>
              <a:rPr lang="en-US" sz="4000" dirty="0">
                <a:latin typeface="+mn-lt"/>
              </a:rPr>
              <a:t> 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71388BEB-EE1B-C372-A453-8B049945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9" y="1600200"/>
            <a:ext cx="529106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login </a:t>
            </a:r>
            <a:endParaRPr lang="en-ID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75716B8-5526-C03C-B904-98E6DEBB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4" y="1600200"/>
            <a:ext cx="350275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47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399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</a:t>
            </a:r>
            <a:r>
              <a:rPr lang="en-US" dirty="0" err="1"/>
              <a:t>presensi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DEC84-1FE4-4678-1EA0-690585A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4" y="685800"/>
            <a:ext cx="1948331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9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174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 diagram </a:t>
            </a:r>
            <a:r>
              <a:rPr lang="en-US" dirty="0" err="1"/>
              <a:t>presensi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C371-7E10-ED42-FD41-12A02CF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" y="1259804"/>
            <a:ext cx="1096796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6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8271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Wireframe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97666" y="2057400"/>
            <a:ext cx="282385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3221517" y="2065706"/>
            <a:ext cx="3052899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9110695" y="2057400"/>
            <a:ext cx="27135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6296894" y="2057400"/>
            <a:ext cx="281380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52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5615473" y="472146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6B3D-7B3E-56E3-7E57-D8BE0991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" y="238125"/>
            <a:ext cx="443865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78FA9-1302-096E-AF67-888AA57E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351" r="6791" b="6574"/>
          <a:stretch/>
        </p:blipFill>
        <p:spPr bwMode="auto">
          <a:xfrm>
            <a:off x="6096000" y="238125"/>
            <a:ext cx="3913505" cy="43199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50B13-0C86-84E6-1E2C-2057C45BF284}"/>
              </a:ext>
            </a:extLst>
          </p:cNvPr>
          <p:cNvSpPr txBox="1"/>
          <p:nvPr/>
        </p:nvSpPr>
        <p:spPr>
          <a:xfrm>
            <a:off x="4107024" y="6250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whiteboard testing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264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940837" y="605573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Flowgraph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70CF-C301-4884-E5B9-E454332F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890587"/>
            <a:ext cx="4648200" cy="507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0501-82FE-4F5E-6371-5F1BF7F4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7" y="890587"/>
            <a:ext cx="545639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65376" y="53932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graph </a:t>
            </a:r>
            <a:r>
              <a:rPr lang="en-US" dirty="0" err="1"/>
              <a:t>matriks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6362-ECDE-7A37-C176-F54759F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719623"/>
            <a:ext cx="9339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893212" y="578515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flowgraph </a:t>
            </a:r>
            <a:r>
              <a:rPr lang="en-US" dirty="0" err="1"/>
              <a:t>whitebox</a:t>
            </a:r>
            <a:r>
              <a:rPr lang="en-US" dirty="0"/>
              <a:t> testing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581CB-9287-7FAC-645B-B249DE7B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2" y="565451"/>
            <a:ext cx="5076825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FE172-0C8B-5CBB-3505-9A418FD3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5" y="565451"/>
            <a:ext cx="53192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ABF47-465D-5730-AC51-1AB736F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037110"/>
            <a:ext cx="4630414" cy="2348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29995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B7DF2-B248-B82B-3432-A4A927D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74043"/>
            <a:ext cx="46304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4846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4A06-0151-4C34-E115-158027D0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165404"/>
            <a:ext cx="531160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BED18-CDE2-E1EF-D204-1EDDA332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642937"/>
            <a:ext cx="668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94A6-942A-7B61-71F6-CC94FCD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8" y="1809115"/>
            <a:ext cx="507682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920DB-5B52-E80F-0EE5-3D42B024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70" y="1809115"/>
            <a:ext cx="3637915" cy="3239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4F0A8-10AB-D282-540D-A9CC5FF73C6B}"/>
              </a:ext>
            </a:extLst>
          </p:cNvPr>
          <p:cNvSpPr txBox="1"/>
          <p:nvPr/>
        </p:nvSpPr>
        <p:spPr>
          <a:xfrm>
            <a:off x="3118757" y="800657"/>
            <a:ext cx="59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Tingkat </a:t>
            </a:r>
            <a:r>
              <a:rPr lang="en-US" dirty="0" err="1"/>
              <a:t>penerimaan</a:t>
            </a:r>
            <a:r>
              <a:rPr lang="en-US" dirty="0"/>
              <a:t> dan curved grade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B839-F7FB-2A54-CF94-A7A80BE6F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8" y="3466465"/>
            <a:ext cx="5076825" cy="26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A2F68-AE00-9FAF-5E81-178084640621}"/>
              </a:ext>
            </a:extLst>
          </p:cNvPr>
          <p:cNvSpPr txBox="1"/>
          <p:nvPr/>
        </p:nvSpPr>
        <p:spPr>
          <a:xfrm>
            <a:off x="475862" y="59218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SUS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0C5D0-A0FB-F220-9F5A-7DC198092BC5}"/>
              </a:ext>
            </a:extLst>
          </p:cNvPr>
          <p:cNvSpPr txBox="1"/>
          <p:nvPr/>
        </p:nvSpPr>
        <p:spPr>
          <a:xfrm>
            <a:off x="6519060" y="39970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Acaun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skor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dikomparasi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658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pendukung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501</cp:revision>
  <dcterms:created xsi:type="dcterms:W3CDTF">2022-06-04T16:05:56Z</dcterms:created>
  <dcterms:modified xsi:type="dcterms:W3CDTF">2022-07-12T08:51:07Z</dcterms:modified>
</cp:coreProperties>
</file>