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7" r:id="rId18"/>
    <p:sldId id="29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85" r:id="rId28"/>
    <p:sldId id="286" r:id="rId29"/>
    <p:sldId id="287" r:id="rId30"/>
    <p:sldId id="288" r:id="rId31"/>
    <p:sldId id="289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4C4"/>
    <a:srgbClr val="5CA0CA"/>
    <a:srgbClr val="2F6FA9"/>
    <a:srgbClr val="D69802"/>
    <a:srgbClr val="BE5108"/>
    <a:srgbClr val="4C8923"/>
    <a:srgbClr val="2E6CA4"/>
    <a:srgbClr val="2F6EA7"/>
    <a:srgbClr val="DA9B00"/>
    <a:srgbClr val="4D8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29/06/2022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7.png"/><Relationship Id="rId14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qahive.com/2017/05/21/%E0%B8%97%E0%B8%94%E0%B8%AA%E0%B8%AD%E0%B8%9A%E0%B8%84%E0%B8%A3%E0%B8%AD%E0%B8%9A%E0%B8%84%E0%B8%A5%E0%B8%B8%E0%B8%A1%E0%B8%97%E0%B8%B8%E0%B8%81%E0%B8%AD%E0%B8%99%E0%B8%B9%E0%B8%81%E0%B8%B1%E0%B8%9A-w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reqtest.com/testing-blog/black-box-testin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6.wdp"/><Relationship Id="rId3" Type="http://schemas.openxmlformats.org/officeDocument/2006/relationships/image" Target="../media/image14.png"/><Relationship Id="rId7" Type="http://schemas.microsoft.com/office/2007/relationships/hdphoto" Target="../media/hdphoto23.wdp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microsoft.com/office/2007/relationships/hdphoto" Target="../media/hdphoto25.wdp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microsoft.com/office/2007/relationships/hdphoto" Target="../media/hdphoto10.wdp"/><Relationship Id="rId9" Type="http://schemas.microsoft.com/office/2007/relationships/hdphoto" Target="../media/hdphoto2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8.wdp"/><Relationship Id="rId5" Type="http://schemas.openxmlformats.org/officeDocument/2006/relationships/image" Target="../media/image44.png"/><Relationship Id="rId4" Type="http://schemas.microsoft.com/office/2007/relationships/hdphoto" Target="../media/hdphoto2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microsoft.com/office/2007/relationships/hdphoto" Target="../media/hdphoto29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laptrinhx.com/android-studio-3-6-1917055658/" TargetMode="External"/><Relationship Id="rId4" Type="http://schemas.microsoft.com/office/2007/relationships/hdphoto" Target="../media/hdphoto6.wdp"/><Relationship Id="rId9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21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763BB-C08E-1707-1F35-45B5530CC572}"/>
              </a:ext>
            </a:extLst>
          </p:cNvPr>
          <p:cNvSpPr txBox="1"/>
          <p:nvPr/>
        </p:nvSpPr>
        <p:spPr>
          <a:xfrm>
            <a:off x="6487971" y="3799211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ERD, Use case, Activity dan Sequence diagram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 </a:t>
            </a: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solidFill>
                <a:srgbClr val="D698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2308B-EF8E-046F-4BA2-F87DD4DC0557}"/>
              </a:ext>
            </a:extLst>
          </p:cNvPr>
          <p:cNvSpPr txBox="1"/>
          <p:nvPr/>
        </p:nvSpPr>
        <p:spPr>
          <a:xfrm>
            <a:off x="8609075" y="379921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dan Whitebox </a:t>
            </a:r>
            <a:endParaRPr lang="en-ID" sz="1600" dirty="0">
              <a:solidFill>
                <a:srgbClr val="2F6F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" y="2899849"/>
            <a:ext cx="2286000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860863" y="5316632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243712" y="3605568"/>
            <a:ext cx="874563" cy="874563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03A394D-B31B-1A02-A138-E1A2233A5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6" y="2899850"/>
            <a:ext cx="4010293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93EB5-49CE-85D5-839B-08FEECFA8FF8}"/>
              </a:ext>
            </a:extLst>
          </p:cNvPr>
          <p:cNvSpPr txBox="1"/>
          <p:nvPr/>
        </p:nvSpPr>
        <p:spPr>
          <a:xfrm>
            <a:off x="3604708" y="5316633"/>
            <a:ext cx="3130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7" r="52400" b="1"/>
          <a:stretch/>
        </p:blipFill>
        <p:spPr>
          <a:xfrm>
            <a:off x="8098734" y="2756209"/>
            <a:ext cx="2713594" cy="2573279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7669330" y="5318604"/>
            <a:ext cx="35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1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012323" y="3576689"/>
            <a:ext cx="731520" cy="731520"/>
          </a:xfrm>
          <a:prstGeom prst="rect">
            <a:avLst/>
          </a:prstGeom>
        </p:spPr>
      </p:pic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2673199" y="2270464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392510" y="5156552"/>
            <a:ext cx="143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58FB2-11EA-1B83-9493-51AC4837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2741030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4ECD4-1049-9F80-12E5-A9B5405D8B83}"/>
              </a:ext>
            </a:extLst>
          </p:cNvPr>
          <p:cNvSpPr txBox="1"/>
          <p:nvPr/>
        </p:nvSpPr>
        <p:spPr>
          <a:xfrm>
            <a:off x="304624" y="46353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5251885" y="3576688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5862396" y="227024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EC924-62D9-C9CB-A794-73EA1DA4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3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A190-3E58-8456-0A70-8DDA8C8A44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27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8564946" y="3576687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C1882B-ADD7-C35D-E48C-452D113FA5C4}"/>
              </a:ext>
            </a:extLst>
          </p:cNvPr>
          <p:cNvSpPr txBox="1"/>
          <p:nvPr/>
        </p:nvSpPr>
        <p:spPr>
          <a:xfrm>
            <a:off x="6860010" y="5139614"/>
            <a:ext cx="117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10071330" y="5156552"/>
            <a:ext cx="1545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DEVICE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FA1F-4D69-D6F5-D9E1-60CE29B5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97" t="16326" r="2485" b="15059"/>
          <a:stretch/>
        </p:blipFill>
        <p:spPr>
          <a:xfrm>
            <a:off x="1282730" y="2910752"/>
            <a:ext cx="2648053" cy="1299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77652-D3DE-0B7E-BE4D-FFE1F4DC31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970" t="31765" r="7153" b="17699"/>
          <a:stretch/>
        </p:blipFill>
        <p:spPr>
          <a:xfrm>
            <a:off x="7822162" y="2910752"/>
            <a:ext cx="3694923" cy="1238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1424078" y="4331507"/>
            <a:ext cx="219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2337">
            <a:off x="3742885" y="3488317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4665978" y="247641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595102" y="3492620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8622383" y="4331507"/>
            <a:ext cx="2094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 HASIL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573697" y="4796051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Kuisioner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01">
            <a:off x="4088085" y="3832057"/>
            <a:ext cx="731520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066328" y="383695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7782205" y="2980201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03595-2336-B9DC-B1BC-DE9C7BB7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33476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02F5-41B0-E361-495A-7C875715311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9" y="3334766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AC66E-D022-0699-8B5F-76B090CE47FB}"/>
              </a:ext>
            </a:extLst>
          </p:cNvPr>
          <p:cNvSpPr txBox="1"/>
          <p:nvPr/>
        </p:nvSpPr>
        <p:spPr>
          <a:xfrm>
            <a:off x="5201778" y="4796051"/>
            <a:ext cx="1716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Usability Scale (SUS)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398DC8-C496-2DA6-2406-5E183230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609">
            <a:off x="7045858" y="3123797"/>
            <a:ext cx="731520" cy="731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58C832-9C31-28F4-9BCD-83135DAE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307">
            <a:off x="7066328" y="4703601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24AFA-0750-98A3-892F-FEF7B92D54E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25" y="201008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5A168-A38A-B358-97A3-60C79266C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221">
            <a:off x="8109556" y="353873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1E048C-CD1F-36E9-2F9F-D0AFC0B8527E}"/>
              </a:ext>
            </a:extLst>
          </p:cNvPr>
          <p:cNvSpPr txBox="1"/>
          <p:nvPr/>
        </p:nvSpPr>
        <p:spPr>
          <a:xfrm>
            <a:off x="7841185" y="4549997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Nilai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A042DA-A5D7-6F83-F287-E9007A13F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35" y="510382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E30BF6-D4E3-6B50-2E72-957701B891FA}"/>
              </a:ext>
            </a:extLst>
          </p:cNvPr>
          <p:cNvSpPr txBox="1"/>
          <p:nvPr/>
        </p:nvSpPr>
        <p:spPr>
          <a:xfrm>
            <a:off x="7779115" y="6086980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Akhir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9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2677155" y="470041"/>
            <a:ext cx="68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DAN SARAN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958055" y="3121223"/>
            <a:ext cx="124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C674BA-2D3F-66D2-2CB7-5C630B34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3" y="1749623"/>
            <a:ext cx="1371600" cy="137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85E866-5805-819E-22D4-04B1B3D8BC37}"/>
              </a:ext>
            </a:extLst>
          </p:cNvPr>
          <p:cNvSpPr/>
          <p:nvPr/>
        </p:nvSpPr>
        <p:spPr>
          <a:xfrm>
            <a:off x="6002692" y="2799184"/>
            <a:ext cx="186612" cy="42547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Suggestion ">
            <a:extLst>
              <a:ext uri="{FF2B5EF4-FFF2-40B4-BE49-F238E27FC236}">
                <a16:creationId xmlns:a16="http://schemas.microsoft.com/office/drawing/2014/main" id="{26C6773D-E0B6-17F2-2EC9-5CB5967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52" y="174962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398B2F-D5F2-E150-7DF4-F22117324449}"/>
              </a:ext>
            </a:extLst>
          </p:cNvPr>
          <p:cNvSpPr txBox="1"/>
          <p:nvPr/>
        </p:nvSpPr>
        <p:spPr>
          <a:xfrm>
            <a:off x="8577658" y="3121222"/>
            <a:ext cx="706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532AA-7019-7E5D-80BE-5F83ED24D813}"/>
              </a:ext>
            </a:extLst>
          </p:cNvPr>
          <p:cNvSpPr txBox="1"/>
          <p:nvPr/>
        </p:nvSpPr>
        <p:spPr>
          <a:xfrm>
            <a:off x="1903445" y="3498980"/>
            <a:ext cx="35083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b="1" dirty="0" err="1"/>
              <a:t>selesai</a:t>
            </a:r>
            <a:r>
              <a:rPr lang="en-US" sz="2000" b="1" dirty="0"/>
              <a:t> </a:t>
            </a:r>
            <a:r>
              <a:rPr lang="en-US" sz="2000" b="1" dirty="0" err="1"/>
              <a:t>dibangun</a:t>
            </a:r>
            <a:r>
              <a:rPr lang="en-US" sz="2000" b="1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platform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b="1" dirty="0"/>
              <a:t>Marginal High</a:t>
            </a:r>
            <a:r>
              <a:rPr lang="en-US" sz="2000" dirty="0"/>
              <a:t> dan adjective rating </a:t>
            </a:r>
            <a:r>
              <a:rPr lang="en-US" sz="2000" b="1" dirty="0"/>
              <a:t>Good</a:t>
            </a:r>
            <a:r>
              <a:rPr lang="en-US" sz="20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dirty="0"/>
              <a:t>haversine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area </a:t>
            </a:r>
            <a:r>
              <a:rPr lang="en-US" sz="2000" dirty="0" err="1"/>
              <a:t>presensi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err="1"/>
              <a:t>Kedisplinan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1D820-6084-7839-909A-FF2C9B813920}"/>
              </a:ext>
            </a:extLst>
          </p:cNvPr>
          <p:cNvSpPr txBox="1"/>
          <p:nvPr/>
        </p:nvSpPr>
        <p:spPr>
          <a:xfrm>
            <a:off x="7176796" y="3498980"/>
            <a:ext cx="3508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b="1" dirty="0"/>
              <a:t>database </a:t>
            </a:r>
            <a:r>
              <a:rPr lang="en-US" sz="2000" b="1" dirty="0" err="1"/>
              <a:t>Sql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user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Fitur </a:t>
            </a:r>
            <a:r>
              <a:rPr lang="en-US" sz="2000" b="1" dirty="0" err="1"/>
              <a:t>presensi</a:t>
            </a:r>
            <a:r>
              <a:rPr lang="en-US" sz="2000" b="1" dirty="0"/>
              <a:t> </a:t>
            </a:r>
            <a:r>
              <a:rPr lang="en-US" sz="2000" b="1" dirty="0" err="1"/>
              <a:t>pulang</a:t>
            </a:r>
            <a:r>
              <a:rPr lang="en-US" sz="2000" b="1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Mengingatkan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b="1" dirty="0"/>
              <a:t>System Usability Scale (SUS)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73238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63" y="2514600"/>
            <a:ext cx="1828800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888463" y="561422"/>
            <a:ext cx="4184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SELESAI, YEAY!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5185265" y="3090446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5894147" y="3454978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A11.2018.11538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A704-51FB-A520-FFF9-C7C82671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2" y="915365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5ECF-E930-6543-8FFB-0A061A65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94973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64A56-CF2F-1D57-D852-F9EF7CB4CF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8" y="961044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965A6-3F75-9183-82A0-CEF4094B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62" y="950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Slide </a:t>
            </a:r>
            <a:r>
              <a:rPr lang="en-US" sz="4000" dirty="0" err="1">
                <a:latin typeface="+mn-lt"/>
              </a:rPr>
              <a:t>pendukung</a:t>
            </a:r>
            <a:r>
              <a:rPr lang="en-US" sz="4000" dirty="0">
                <a:latin typeface="+mn-lt"/>
              </a:rPr>
              <a:t> 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26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, funnel chart&#10;&#10;Description automatically generated">
            <a:extLst>
              <a:ext uri="{FF2B5EF4-FFF2-40B4-BE49-F238E27FC236}">
                <a16:creationId xmlns:a16="http://schemas.microsoft.com/office/drawing/2014/main" id="{71388BEB-EE1B-C372-A453-8B0499456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69" y="1600200"/>
            <a:ext cx="529106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6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login </a:t>
            </a:r>
            <a:endParaRPr lang="en-ID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75716B8-5526-C03C-B904-98E6DEBB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24" y="1600200"/>
            <a:ext cx="350275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47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399" y="6172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</a:t>
            </a:r>
            <a:r>
              <a:rPr lang="en-US" dirty="0" err="1"/>
              <a:t>presensi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4DEC84-1FE4-4678-1EA0-690585AA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34" y="685800"/>
            <a:ext cx="1948331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29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1740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 diagram </a:t>
            </a:r>
            <a:r>
              <a:rPr lang="en-US" dirty="0" err="1"/>
              <a:t>presensi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9C371-7E10-ED42-FD41-12A02CF6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9" y="1259804"/>
            <a:ext cx="1096796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06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8271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Wireframe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B79C3FF-342F-413D-87E5-BF1F8FE1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7" b="51428"/>
          <a:stretch/>
        </p:blipFill>
        <p:spPr>
          <a:xfrm>
            <a:off x="397666" y="2057400"/>
            <a:ext cx="282385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43F1DFB-B8CA-4C9F-A999-BFAC2BC673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7" b="50885"/>
          <a:stretch/>
        </p:blipFill>
        <p:spPr>
          <a:xfrm>
            <a:off x="3221517" y="2065706"/>
            <a:ext cx="3052899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9110695" y="2057400"/>
            <a:ext cx="2713593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8CD65CAC-73D4-40D4-A538-0DB405BDC9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50000" r="27261" b="-1"/>
          <a:stretch/>
        </p:blipFill>
        <p:spPr>
          <a:xfrm>
            <a:off x="6296894" y="2057400"/>
            <a:ext cx="281380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52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5615473" y="472146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56B3D-7B3E-56E3-7E57-D8BE0991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" y="238125"/>
            <a:ext cx="4438650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78FA9-1302-096E-AF67-888AA57E2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6351" r="6791" b="6574"/>
          <a:stretch/>
        </p:blipFill>
        <p:spPr bwMode="auto">
          <a:xfrm>
            <a:off x="6096000" y="238125"/>
            <a:ext cx="3913505" cy="431990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50B13-0C86-84E6-1E2C-2057C45BF284}"/>
              </a:ext>
            </a:extLst>
          </p:cNvPr>
          <p:cNvSpPr txBox="1"/>
          <p:nvPr/>
        </p:nvSpPr>
        <p:spPr>
          <a:xfrm>
            <a:off x="4107024" y="6250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whiteboard testing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264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940837" y="605573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Flowgraph </a:t>
            </a:r>
            <a:r>
              <a:rPr lang="en-US" dirty="0" err="1"/>
              <a:t>whitebox</a:t>
            </a:r>
            <a:r>
              <a:rPr lang="en-US" dirty="0"/>
              <a:t> testing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870CF-C301-4884-E5B9-E454332F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7" y="890587"/>
            <a:ext cx="4648200" cy="507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80501-82FE-4F5E-6371-5F1BF7F4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37" y="890587"/>
            <a:ext cx="545639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65376" y="539326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graph </a:t>
            </a:r>
            <a:r>
              <a:rPr lang="en-US" dirty="0" err="1"/>
              <a:t>matriks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C6362-ECDE-7A37-C176-F54759F2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719623"/>
            <a:ext cx="93399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893212" y="578515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Konversi</a:t>
            </a:r>
            <a:r>
              <a:rPr lang="en-US" dirty="0"/>
              <a:t> flowgraph </a:t>
            </a:r>
            <a:r>
              <a:rPr lang="en-US" dirty="0" err="1"/>
              <a:t>whitebox</a:t>
            </a:r>
            <a:r>
              <a:rPr lang="en-US" dirty="0"/>
              <a:t> testing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581CB-9287-7FAC-645B-B249DE7B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2" y="565451"/>
            <a:ext cx="5076825" cy="521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FE172-0C8B-5CBB-3505-9A418FD3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65" y="565451"/>
            <a:ext cx="531922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ABF47-465D-5730-AC51-1AB736F8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037110"/>
            <a:ext cx="4630414" cy="2348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29995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B7DF2-B248-B82B-3432-A4A927D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74043"/>
            <a:ext cx="463041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4846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4A06-0151-4C34-E115-158027D0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0" y="165404"/>
            <a:ext cx="5311600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BED18-CDE2-E1EF-D204-1EDDA332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642937"/>
            <a:ext cx="6686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794A6-942A-7B61-71F6-CC94FCD8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8" y="1809115"/>
            <a:ext cx="5076825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920DB-5B52-E80F-0EE5-3D42B0242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70" y="1809115"/>
            <a:ext cx="3637915" cy="32397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4F0A8-10AB-D282-540D-A9CC5FF73C6B}"/>
              </a:ext>
            </a:extLst>
          </p:cNvPr>
          <p:cNvSpPr txBox="1"/>
          <p:nvPr/>
        </p:nvSpPr>
        <p:spPr>
          <a:xfrm>
            <a:off x="3118757" y="800657"/>
            <a:ext cx="59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Tingkat </a:t>
            </a:r>
            <a:r>
              <a:rPr lang="en-US" dirty="0" err="1"/>
              <a:t>penerimaan</a:t>
            </a:r>
            <a:r>
              <a:rPr lang="en-US" dirty="0"/>
              <a:t> dan curved grade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B839-F7FB-2A54-CF94-A7A80BE6F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8" y="3466465"/>
            <a:ext cx="5076825" cy="26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1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180081-D86E-BDE0-B85E-2FFB4768CC5A}"/>
              </a:ext>
            </a:extLst>
          </p:cNvPr>
          <p:cNvGrpSpPr/>
          <p:nvPr/>
        </p:nvGrpSpPr>
        <p:grpSpPr>
          <a:xfrm>
            <a:off x="989730" y="936163"/>
            <a:ext cx="4767257" cy="4985672"/>
            <a:chOff x="989731" y="1548151"/>
            <a:chExt cx="4767257" cy="49856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5998C-A2AF-364D-C3C8-F5BA8E24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4216504"/>
              <a:ext cx="4767257" cy="2317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BA5F63-E30A-DA51-382F-EB49A090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1548151"/>
              <a:ext cx="4767257" cy="27750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EF4D4B-507D-A84F-9E50-1B609393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15" y="2811726"/>
            <a:ext cx="5197290" cy="1234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A2F68-AE00-9FAF-5E81-178084640621}"/>
              </a:ext>
            </a:extLst>
          </p:cNvPr>
          <p:cNvSpPr txBox="1"/>
          <p:nvPr/>
        </p:nvSpPr>
        <p:spPr>
          <a:xfrm>
            <a:off x="475862" y="59218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SUS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0C5D0-A0FB-F220-9F5A-7DC198092BC5}"/>
              </a:ext>
            </a:extLst>
          </p:cNvPr>
          <p:cNvSpPr txBox="1"/>
          <p:nvPr/>
        </p:nvSpPr>
        <p:spPr>
          <a:xfrm>
            <a:off x="6519060" y="399707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Acaun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skor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8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2904-B572-A124-E73D-51672BC71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50775" y="2406583"/>
            <a:ext cx="18323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dikomparasi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658</Words>
  <Application>Microsoft Office PowerPoint</Application>
  <PresentationFormat>Widescreen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pendukung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497</cp:revision>
  <dcterms:created xsi:type="dcterms:W3CDTF">2022-06-04T16:05:56Z</dcterms:created>
  <dcterms:modified xsi:type="dcterms:W3CDTF">2022-06-28T23:14:25Z</dcterms:modified>
</cp:coreProperties>
</file>