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7"/>
  </p:notesMasterIdLst>
  <p:handoutMasterIdLst>
    <p:handoutMasterId r:id="rId18"/>
  </p:handoutMasterIdLst>
  <p:sldIdLst>
    <p:sldId id="256" r:id="rId2"/>
    <p:sldId id="257" r:id="rId3"/>
    <p:sldId id="258" r:id="rId4"/>
    <p:sldId id="262" r:id="rId5"/>
    <p:sldId id="260" r:id="rId6"/>
    <p:sldId id="263" r:id="rId7"/>
    <p:sldId id="264" r:id="rId8"/>
    <p:sldId id="265" r:id="rId9"/>
    <p:sldId id="266" r:id="rId10"/>
    <p:sldId id="267" r:id="rId11"/>
    <p:sldId id="268" r:id="rId12"/>
    <p:sldId id="269" r:id="rId13"/>
    <p:sldId id="270" r:id="rId14"/>
    <p:sldId id="271"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FE9FF"/>
    <a:srgbClr val="E1A52D"/>
    <a:srgbClr val="07305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224"/>
    <p:restoredTop sz="95033" autoAdjust="0"/>
  </p:normalViewPr>
  <p:slideViewPr>
    <p:cSldViewPr snapToGrid="0" snapToObjects="1">
      <p:cViewPr varScale="1">
        <p:scale>
          <a:sx n="82" d="100"/>
          <a:sy n="82" d="100"/>
        </p:scale>
        <p:origin x="1032" y="67"/>
      </p:cViewPr>
      <p:guideLst/>
    </p:cSldViewPr>
  </p:slid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119" d="100"/>
          <a:sy n="119" d="100"/>
        </p:scale>
        <p:origin x="5056"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3C040BA-35C6-42D5-B733-49DA1545CE13}" type="doc">
      <dgm:prSet loTypeId="urn:microsoft.com/office/officeart/2005/8/layout/hProcess11" loCatId="process" qsTypeId="urn:microsoft.com/office/officeart/2005/8/quickstyle/simple1" qsCatId="simple" csTypeId="urn:microsoft.com/office/officeart/2005/8/colors/accent1_2" csCatId="accent1"/>
      <dgm:spPr/>
      <dgm:t>
        <a:bodyPr/>
        <a:lstStyle/>
        <a:p>
          <a:endParaRPr lang="en-US"/>
        </a:p>
      </dgm:t>
    </dgm:pt>
    <dgm:pt modelId="{DDE9416A-18E5-43C1-90E1-B91C8EAC69E7}">
      <dgm:prSet/>
      <dgm:spPr/>
      <dgm:t>
        <a:bodyPr/>
        <a:lstStyle/>
        <a:p>
          <a:r>
            <a:rPr lang="en-US" b="0" baseline="0"/>
            <a:t>Introduction</a:t>
          </a:r>
          <a:endParaRPr lang="en-US"/>
        </a:p>
      </dgm:t>
    </dgm:pt>
    <dgm:pt modelId="{6BC009C0-4B7D-4E28-A86C-B17CF81A2647}" type="parTrans" cxnId="{AE601951-33B8-4B18-A9B0-D334284B9C4A}">
      <dgm:prSet/>
      <dgm:spPr/>
      <dgm:t>
        <a:bodyPr/>
        <a:lstStyle/>
        <a:p>
          <a:endParaRPr lang="en-US"/>
        </a:p>
      </dgm:t>
    </dgm:pt>
    <dgm:pt modelId="{D543A9B4-9821-4146-B0A4-EA35868EBD09}" type="sibTrans" cxnId="{AE601951-33B8-4B18-A9B0-D334284B9C4A}">
      <dgm:prSet/>
      <dgm:spPr/>
      <dgm:t>
        <a:bodyPr/>
        <a:lstStyle/>
        <a:p>
          <a:endParaRPr lang="en-US"/>
        </a:p>
      </dgm:t>
    </dgm:pt>
    <dgm:pt modelId="{6C4F7D8B-BD45-4D0C-A9E6-5632DF321974}">
      <dgm:prSet/>
      <dgm:spPr/>
      <dgm:t>
        <a:bodyPr/>
        <a:lstStyle/>
        <a:p>
          <a:r>
            <a:rPr lang="en-US" b="0" baseline="0"/>
            <a:t>Dataset</a:t>
          </a:r>
          <a:endParaRPr lang="en-US"/>
        </a:p>
      </dgm:t>
    </dgm:pt>
    <dgm:pt modelId="{B6D7EFEE-9776-4689-9254-E67C42D2036F}" type="parTrans" cxnId="{D0CC0FC9-514B-47B2-A28B-6AB8CF73784B}">
      <dgm:prSet/>
      <dgm:spPr/>
      <dgm:t>
        <a:bodyPr/>
        <a:lstStyle/>
        <a:p>
          <a:endParaRPr lang="en-US"/>
        </a:p>
      </dgm:t>
    </dgm:pt>
    <dgm:pt modelId="{F81DB291-2DBE-4AA7-AB63-633FD3D28736}" type="sibTrans" cxnId="{D0CC0FC9-514B-47B2-A28B-6AB8CF73784B}">
      <dgm:prSet/>
      <dgm:spPr/>
      <dgm:t>
        <a:bodyPr/>
        <a:lstStyle/>
        <a:p>
          <a:endParaRPr lang="en-US"/>
        </a:p>
      </dgm:t>
    </dgm:pt>
    <dgm:pt modelId="{1787D6D1-94F2-466F-AF3D-36004FA22455}">
      <dgm:prSet/>
      <dgm:spPr/>
      <dgm:t>
        <a:bodyPr/>
        <a:lstStyle/>
        <a:p>
          <a:r>
            <a:rPr lang="en-US" b="0" baseline="0"/>
            <a:t>Methodology</a:t>
          </a:r>
          <a:endParaRPr lang="en-US"/>
        </a:p>
      </dgm:t>
    </dgm:pt>
    <dgm:pt modelId="{5A5B256A-7816-4154-B825-44CD17D7C6EB}" type="parTrans" cxnId="{D9242C23-0ED3-41E8-976A-F0E06B982C5C}">
      <dgm:prSet/>
      <dgm:spPr/>
      <dgm:t>
        <a:bodyPr/>
        <a:lstStyle/>
        <a:p>
          <a:endParaRPr lang="en-US"/>
        </a:p>
      </dgm:t>
    </dgm:pt>
    <dgm:pt modelId="{B936FDB8-CC22-4B63-9C36-A8B849B50B98}" type="sibTrans" cxnId="{D9242C23-0ED3-41E8-976A-F0E06B982C5C}">
      <dgm:prSet/>
      <dgm:spPr/>
      <dgm:t>
        <a:bodyPr/>
        <a:lstStyle/>
        <a:p>
          <a:endParaRPr lang="en-US"/>
        </a:p>
      </dgm:t>
    </dgm:pt>
    <dgm:pt modelId="{3154EEEA-C53D-49A5-971A-CB72241EBDFC}">
      <dgm:prSet/>
      <dgm:spPr/>
      <dgm:t>
        <a:bodyPr/>
        <a:lstStyle/>
        <a:p>
          <a:r>
            <a:rPr lang="en-US" b="0" baseline="0"/>
            <a:t>Insights</a:t>
          </a:r>
          <a:endParaRPr lang="en-US"/>
        </a:p>
      </dgm:t>
    </dgm:pt>
    <dgm:pt modelId="{66D33F98-70C1-4FD0-A988-233778713959}" type="parTrans" cxnId="{EC759BFD-5C42-4B24-AFE0-8B287D22F119}">
      <dgm:prSet/>
      <dgm:spPr/>
      <dgm:t>
        <a:bodyPr/>
        <a:lstStyle/>
        <a:p>
          <a:endParaRPr lang="en-US"/>
        </a:p>
      </dgm:t>
    </dgm:pt>
    <dgm:pt modelId="{9B802283-9C54-473E-BB10-4BAE23A43331}" type="sibTrans" cxnId="{EC759BFD-5C42-4B24-AFE0-8B287D22F119}">
      <dgm:prSet/>
      <dgm:spPr/>
      <dgm:t>
        <a:bodyPr/>
        <a:lstStyle/>
        <a:p>
          <a:endParaRPr lang="en-US"/>
        </a:p>
      </dgm:t>
    </dgm:pt>
    <dgm:pt modelId="{D8BDE223-ACFA-4D7A-BD45-BA6BA8486128}">
      <dgm:prSet/>
      <dgm:spPr/>
      <dgm:t>
        <a:bodyPr/>
        <a:lstStyle/>
        <a:p>
          <a:r>
            <a:rPr lang="en-US" b="0" baseline="0"/>
            <a:t>Future Work</a:t>
          </a:r>
          <a:endParaRPr lang="en-US"/>
        </a:p>
      </dgm:t>
    </dgm:pt>
    <dgm:pt modelId="{4C11CAD6-A968-463B-8085-B35299BFD205}" type="parTrans" cxnId="{975B9FD2-6FE1-448B-A314-922CA46E45B8}">
      <dgm:prSet/>
      <dgm:spPr/>
      <dgm:t>
        <a:bodyPr/>
        <a:lstStyle/>
        <a:p>
          <a:endParaRPr lang="en-US"/>
        </a:p>
      </dgm:t>
    </dgm:pt>
    <dgm:pt modelId="{E123804C-08FD-42CD-AFDF-97B978DA1DEC}" type="sibTrans" cxnId="{975B9FD2-6FE1-448B-A314-922CA46E45B8}">
      <dgm:prSet/>
      <dgm:spPr/>
      <dgm:t>
        <a:bodyPr/>
        <a:lstStyle/>
        <a:p>
          <a:endParaRPr lang="en-US"/>
        </a:p>
      </dgm:t>
    </dgm:pt>
    <dgm:pt modelId="{813DEA96-A659-4C30-8C0E-0335222C124A}">
      <dgm:prSet/>
      <dgm:spPr/>
      <dgm:t>
        <a:bodyPr/>
        <a:lstStyle/>
        <a:p>
          <a:r>
            <a:rPr lang="en-US" b="0" baseline="0"/>
            <a:t>Conclusion</a:t>
          </a:r>
          <a:endParaRPr lang="en-US"/>
        </a:p>
      </dgm:t>
    </dgm:pt>
    <dgm:pt modelId="{4A480D52-76BF-4432-88AB-81FCC1F9ED04}" type="parTrans" cxnId="{130E39BD-2625-49AA-AD70-D1B5B796FBB6}">
      <dgm:prSet/>
      <dgm:spPr/>
      <dgm:t>
        <a:bodyPr/>
        <a:lstStyle/>
        <a:p>
          <a:endParaRPr lang="en-US"/>
        </a:p>
      </dgm:t>
    </dgm:pt>
    <dgm:pt modelId="{54BD4D2D-E081-4383-AB34-B0581288D1C8}" type="sibTrans" cxnId="{130E39BD-2625-49AA-AD70-D1B5B796FBB6}">
      <dgm:prSet/>
      <dgm:spPr/>
      <dgm:t>
        <a:bodyPr/>
        <a:lstStyle/>
        <a:p>
          <a:endParaRPr lang="en-US"/>
        </a:p>
      </dgm:t>
    </dgm:pt>
    <dgm:pt modelId="{CE3500CC-1E86-4EE3-859E-1F464AB672B1}" type="pres">
      <dgm:prSet presAssocID="{53C040BA-35C6-42D5-B733-49DA1545CE13}" presName="Name0" presStyleCnt="0">
        <dgm:presLayoutVars>
          <dgm:dir/>
          <dgm:resizeHandles val="exact"/>
        </dgm:presLayoutVars>
      </dgm:prSet>
      <dgm:spPr/>
    </dgm:pt>
    <dgm:pt modelId="{2EF4F907-7E0B-411E-A203-86E6C0750685}" type="pres">
      <dgm:prSet presAssocID="{53C040BA-35C6-42D5-B733-49DA1545CE13}" presName="arrow" presStyleLbl="bgShp" presStyleIdx="0" presStyleCnt="1"/>
      <dgm:spPr/>
    </dgm:pt>
    <dgm:pt modelId="{473CA9AB-64F7-4401-B12C-20C665B6FAAB}" type="pres">
      <dgm:prSet presAssocID="{53C040BA-35C6-42D5-B733-49DA1545CE13}" presName="points" presStyleCnt="0"/>
      <dgm:spPr/>
    </dgm:pt>
    <dgm:pt modelId="{0E10865E-234D-43EA-9695-2EBC6C768CC9}" type="pres">
      <dgm:prSet presAssocID="{DDE9416A-18E5-43C1-90E1-B91C8EAC69E7}" presName="compositeA" presStyleCnt="0"/>
      <dgm:spPr/>
    </dgm:pt>
    <dgm:pt modelId="{4CE0A8A1-6CE0-48C2-B99A-66B209D59F05}" type="pres">
      <dgm:prSet presAssocID="{DDE9416A-18E5-43C1-90E1-B91C8EAC69E7}" presName="textA" presStyleLbl="revTx" presStyleIdx="0" presStyleCnt="6">
        <dgm:presLayoutVars>
          <dgm:bulletEnabled val="1"/>
        </dgm:presLayoutVars>
      </dgm:prSet>
      <dgm:spPr/>
    </dgm:pt>
    <dgm:pt modelId="{B5B8AAD2-4F4A-4FED-AE10-03F3011E29FD}" type="pres">
      <dgm:prSet presAssocID="{DDE9416A-18E5-43C1-90E1-B91C8EAC69E7}" presName="circleA" presStyleLbl="node1" presStyleIdx="0" presStyleCnt="6"/>
      <dgm:spPr/>
    </dgm:pt>
    <dgm:pt modelId="{29C7F06A-6F21-4EE8-AA32-3BF3C4325154}" type="pres">
      <dgm:prSet presAssocID="{DDE9416A-18E5-43C1-90E1-B91C8EAC69E7}" presName="spaceA" presStyleCnt="0"/>
      <dgm:spPr/>
    </dgm:pt>
    <dgm:pt modelId="{7B96ED81-DF60-4DC3-9D09-B65CEBEDDE93}" type="pres">
      <dgm:prSet presAssocID="{D543A9B4-9821-4146-B0A4-EA35868EBD09}" presName="space" presStyleCnt="0"/>
      <dgm:spPr/>
    </dgm:pt>
    <dgm:pt modelId="{A1173F4E-C8F3-4CF8-8F65-2EFEE0B1F995}" type="pres">
      <dgm:prSet presAssocID="{6C4F7D8B-BD45-4D0C-A9E6-5632DF321974}" presName="compositeB" presStyleCnt="0"/>
      <dgm:spPr/>
    </dgm:pt>
    <dgm:pt modelId="{6370BB1F-8251-4CDA-95EF-426A355B0F22}" type="pres">
      <dgm:prSet presAssocID="{6C4F7D8B-BD45-4D0C-A9E6-5632DF321974}" presName="textB" presStyleLbl="revTx" presStyleIdx="1" presStyleCnt="6">
        <dgm:presLayoutVars>
          <dgm:bulletEnabled val="1"/>
        </dgm:presLayoutVars>
      </dgm:prSet>
      <dgm:spPr/>
    </dgm:pt>
    <dgm:pt modelId="{F483AEB2-8DDF-45F8-BEDD-647F36F5E3F8}" type="pres">
      <dgm:prSet presAssocID="{6C4F7D8B-BD45-4D0C-A9E6-5632DF321974}" presName="circleB" presStyleLbl="node1" presStyleIdx="1" presStyleCnt="6"/>
      <dgm:spPr/>
    </dgm:pt>
    <dgm:pt modelId="{0B79D9CE-3629-4DFC-8778-00FA357704DF}" type="pres">
      <dgm:prSet presAssocID="{6C4F7D8B-BD45-4D0C-A9E6-5632DF321974}" presName="spaceB" presStyleCnt="0"/>
      <dgm:spPr/>
    </dgm:pt>
    <dgm:pt modelId="{A205E832-298D-4A20-AE08-35FDA429E21D}" type="pres">
      <dgm:prSet presAssocID="{F81DB291-2DBE-4AA7-AB63-633FD3D28736}" presName="space" presStyleCnt="0"/>
      <dgm:spPr/>
    </dgm:pt>
    <dgm:pt modelId="{9A6106BD-1796-4F29-912F-5754CCF1B1D4}" type="pres">
      <dgm:prSet presAssocID="{1787D6D1-94F2-466F-AF3D-36004FA22455}" presName="compositeA" presStyleCnt="0"/>
      <dgm:spPr/>
    </dgm:pt>
    <dgm:pt modelId="{4A2BC2FF-E953-4799-909A-C59A2FE94BDB}" type="pres">
      <dgm:prSet presAssocID="{1787D6D1-94F2-466F-AF3D-36004FA22455}" presName="textA" presStyleLbl="revTx" presStyleIdx="2" presStyleCnt="6">
        <dgm:presLayoutVars>
          <dgm:bulletEnabled val="1"/>
        </dgm:presLayoutVars>
      </dgm:prSet>
      <dgm:spPr/>
    </dgm:pt>
    <dgm:pt modelId="{9105F828-2D4D-40B5-BAD7-A81F14770ADC}" type="pres">
      <dgm:prSet presAssocID="{1787D6D1-94F2-466F-AF3D-36004FA22455}" presName="circleA" presStyleLbl="node1" presStyleIdx="2" presStyleCnt="6"/>
      <dgm:spPr/>
    </dgm:pt>
    <dgm:pt modelId="{E8DE7DA1-506A-42B9-AC5D-3A52DE5FDB5E}" type="pres">
      <dgm:prSet presAssocID="{1787D6D1-94F2-466F-AF3D-36004FA22455}" presName="spaceA" presStyleCnt="0"/>
      <dgm:spPr/>
    </dgm:pt>
    <dgm:pt modelId="{DB8478D0-E093-4E09-9929-DED8B9356D4B}" type="pres">
      <dgm:prSet presAssocID="{B936FDB8-CC22-4B63-9C36-A8B849B50B98}" presName="space" presStyleCnt="0"/>
      <dgm:spPr/>
    </dgm:pt>
    <dgm:pt modelId="{07E474B7-F925-4094-9DBF-9DE23850BDDA}" type="pres">
      <dgm:prSet presAssocID="{3154EEEA-C53D-49A5-971A-CB72241EBDFC}" presName="compositeB" presStyleCnt="0"/>
      <dgm:spPr/>
    </dgm:pt>
    <dgm:pt modelId="{C8BD07F2-277A-4E44-A7F0-37AE29D7BCA3}" type="pres">
      <dgm:prSet presAssocID="{3154EEEA-C53D-49A5-971A-CB72241EBDFC}" presName="textB" presStyleLbl="revTx" presStyleIdx="3" presStyleCnt="6">
        <dgm:presLayoutVars>
          <dgm:bulletEnabled val="1"/>
        </dgm:presLayoutVars>
      </dgm:prSet>
      <dgm:spPr/>
    </dgm:pt>
    <dgm:pt modelId="{ABED8CB9-AB83-4BC8-A52A-107DC3B77B9E}" type="pres">
      <dgm:prSet presAssocID="{3154EEEA-C53D-49A5-971A-CB72241EBDFC}" presName="circleB" presStyleLbl="node1" presStyleIdx="3" presStyleCnt="6"/>
      <dgm:spPr/>
    </dgm:pt>
    <dgm:pt modelId="{F507959C-53FF-4935-953D-DC84BCFA7371}" type="pres">
      <dgm:prSet presAssocID="{3154EEEA-C53D-49A5-971A-CB72241EBDFC}" presName="spaceB" presStyleCnt="0"/>
      <dgm:spPr/>
    </dgm:pt>
    <dgm:pt modelId="{F4599F30-02AA-484B-BC63-C3D0CBD71BA9}" type="pres">
      <dgm:prSet presAssocID="{9B802283-9C54-473E-BB10-4BAE23A43331}" presName="space" presStyleCnt="0"/>
      <dgm:spPr/>
    </dgm:pt>
    <dgm:pt modelId="{23071111-C63E-469B-8BC3-57A90D313BCC}" type="pres">
      <dgm:prSet presAssocID="{D8BDE223-ACFA-4D7A-BD45-BA6BA8486128}" presName="compositeA" presStyleCnt="0"/>
      <dgm:spPr/>
    </dgm:pt>
    <dgm:pt modelId="{00F50944-1502-49B4-9AC3-AC9D971A44A3}" type="pres">
      <dgm:prSet presAssocID="{D8BDE223-ACFA-4D7A-BD45-BA6BA8486128}" presName="textA" presStyleLbl="revTx" presStyleIdx="4" presStyleCnt="6">
        <dgm:presLayoutVars>
          <dgm:bulletEnabled val="1"/>
        </dgm:presLayoutVars>
      </dgm:prSet>
      <dgm:spPr/>
    </dgm:pt>
    <dgm:pt modelId="{B7835E1C-C7A8-4808-902B-CFCAFD7925B2}" type="pres">
      <dgm:prSet presAssocID="{D8BDE223-ACFA-4D7A-BD45-BA6BA8486128}" presName="circleA" presStyleLbl="node1" presStyleIdx="4" presStyleCnt="6"/>
      <dgm:spPr/>
    </dgm:pt>
    <dgm:pt modelId="{212FDA5B-962A-4678-A192-9EA17217D16A}" type="pres">
      <dgm:prSet presAssocID="{D8BDE223-ACFA-4D7A-BD45-BA6BA8486128}" presName="spaceA" presStyleCnt="0"/>
      <dgm:spPr/>
    </dgm:pt>
    <dgm:pt modelId="{6AB7AFDF-4591-42F4-BE00-490447C6BD0D}" type="pres">
      <dgm:prSet presAssocID="{E123804C-08FD-42CD-AFDF-97B978DA1DEC}" presName="space" presStyleCnt="0"/>
      <dgm:spPr/>
    </dgm:pt>
    <dgm:pt modelId="{80FC14F5-B953-45AD-8359-91972363DC3F}" type="pres">
      <dgm:prSet presAssocID="{813DEA96-A659-4C30-8C0E-0335222C124A}" presName="compositeB" presStyleCnt="0"/>
      <dgm:spPr/>
    </dgm:pt>
    <dgm:pt modelId="{419E4AFF-6B1A-4DF1-99AF-4F99A61055A2}" type="pres">
      <dgm:prSet presAssocID="{813DEA96-A659-4C30-8C0E-0335222C124A}" presName="textB" presStyleLbl="revTx" presStyleIdx="5" presStyleCnt="6">
        <dgm:presLayoutVars>
          <dgm:bulletEnabled val="1"/>
        </dgm:presLayoutVars>
      </dgm:prSet>
      <dgm:spPr/>
    </dgm:pt>
    <dgm:pt modelId="{8D5216E7-2CB9-4580-AC40-1247A27C9B5D}" type="pres">
      <dgm:prSet presAssocID="{813DEA96-A659-4C30-8C0E-0335222C124A}" presName="circleB" presStyleLbl="node1" presStyleIdx="5" presStyleCnt="6"/>
      <dgm:spPr/>
    </dgm:pt>
    <dgm:pt modelId="{73BD084F-A300-4656-B4FF-D50E47D3C81E}" type="pres">
      <dgm:prSet presAssocID="{813DEA96-A659-4C30-8C0E-0335222C124A}" presName="spaceB" presStyleCnt="0"/>
      <dgm:spPr/>
    </dgm:pt>
  </dgm:ptLst>
  <dgm:cxnLst>
    <dgm:cxn modelId="{D9242C23-0ED3-41E8-976A-F0E06B982C5C}" srcId="{53C040BA-35C6-42D5-B733-49DA1545CE13}" destId="{1787D6D1-94F2-466F-AF3D-36004FA22455}" srcOrd="2" destOrd="0" parTransId="{5A5B256A-7816-4154-B825-44CD17D7C6EB}" sibTransId="{B936FDB8-CC22-4B63-9C36-A8B849B50B98}"/>
    <dgm:cxn modelId="{0B96F428-BABD-4322-B887-F12ACE14366C}" type="presOf" srcId="{DDE9416A-18E5-43C1-90E1-B91C8EAC69E7}" destId="{4CE0A8A1-6CE0-48C2-B99A-66B209D59F05}" srcOrd="0" destOrd="0" presId="urn:microsoft.com/office/officeart/2005/8/layout/hProcess11"/>
    <dgm:cxn modelId="{B283D73C-433F-461A-A728-FDB1FEAD506D}" type="presOf" srcId="{3154EEEA-C53D-49A5-971A-CB72241EBDFC}" destId="{C8BD07F2-277A-4E44-A7F0-37AE29D7BCA3}" srcOrd="0" destOrd="0" presId="urn:microsoft.com/office/officeart/2005/8/layout/hProcess11"/>
    <dgm:cxn modelId="{29FD6F67-E4D6-4A4B-BB38-F86452C5FEA9}" type="presOf" srcId="{6C4F7D8B-BD45-4D0C-A9E6-5632DF321974}" destId="{6370BB1F-8251-4CDA-95EF-426A355B0F22}" srcOrd="0" destOrd="0" presId="urn:microsoft.com/office/officeart/2005/8/layout/hProcess11"/>
    <dgm:cxn modelId="{78CE504E-B439-4DAC-B6BB-AE79A613CE78}" type="presOf" srcId="{53C040BA-35C6-42D5-B733-49DA1545CE13}" destId="{CE3500CC-1E86-4EE3-859E-1F464AB672B1}" srcOrd="0" destOrd="0" presId="urn:microsoft.com/office/officeart/2005/8/layout/hProcess11"/>
    <dgm:cxn modelId="{AE601951-33B8-4B18-A9B0-D334284B9C4A}" srcId="{53C040BA-35C6-42D5-B733-49DA1545CE13}" destId="{DDE9416A-18E5-43C1-90E1-B91C8EAC69E7}" srcOrd="0" destOrd="0" parTransId="{6BC009C0-4B7D-4E28-A86C-B17CF81A2647}" sibTransId="{D543A9B4-9821-4146-B0A4-EA35868EBD09}"/>
    <dgm:cxn modelId="{4AE25E84-7772-47E7-A14D-68B903355E7E}" type="presOf" srcId="{D8BDE223-ACFA-4D7A-BD45-BA6BA8486128}" destId="{00F50944-1502-49B4-9AC3-AC9D971A44A3}" srcOrd="0" destOrd="0" presId="urn:microsoft.com/office/officeart/2005/8/layout/hProcess11"/>
    <dgm:cxn modelId="{130E39BD-2625-49AA-AD70-D1B5B796FBB6}" srcId="{53C040BA-35C6-42D5-B733-49DA1545CE13}" destId="{813DEA96-A659-4C30-8C0E-0335222C124A}" srcOrd="5" destOrd="0" parTransId="{4A480D52-76BF-4432-88AB-81FCC1F9ED04}" sibTransId="{54BD4D2D-E081-4383-AB34-B0581288D1C8}"/>
    <dgm:cxn modelId="{E87BB6C1-DBAC-401E-9C78-C59474CC3A00}" type="presOf" srcId="{1787D6D1-94F2-466F-AF3D-36004FA22455}" destId="{4A2BC2FF-E953-4799-909A-C59A2FE94BDB}" srcOrd="0" destOrd="0" presId="urn:microsoft.com/office/officeart/2005/8/layout/hProcess11"/>
    <dgm:cxn modelId="{D0CC0FC9-514B-47B2-A28B-6AB8CF73784B}" srcId="{53C040BA-35C6-42D5-B733-49DA1545CE13}" destId="{6C4F7D8B-BD45-4D0C-A9E6-5632DF321974}" srcOrd="1" destOrd="0" parTransId="{B6D7EFEE-9776-4689-9254-E67C42D2036F}" sibTransId="{F81DB291-2DBE-4AA7-AB63-633FD3D28736}"/>
    <dgm:cxn modelId="{975B9FD2-6FE1-448B-A314-922CA46E45B8}" srcId="{53C040BA-35C6-42D5-B733-49DA1545CE13}" destId="{D8BDE223-ACFA-4D7A-BD45-BA6BA8486128}" srcOrd="4" destOrd="0" parTransId="{4C11CAD6-A968-463B-8085-B35299BFD205}" sibTransId="{E123804C-08FD-42CD-AFDF-97B978DA1DEC}"/>
    <dgm:cxn modelId="{D352B1EF-39D1-4FD5-8538-1981F2C6A15A}" type="presOf" srcId="{813DEA96-A659-4C30-8C0E-0335222C124A}" destId="{419E4AFF-6B1A-4DF1-99AF-4F99A61055A2}" srcOrd="0" destOrd="0" presId="urn:microsoft.com/office/officeart/2005/8/layout/hProcess11"/>
    <dgm:cxn modelId="{EC759BFD-5C42-4B24-AFE0-8B287D22F119}" srcId="{53C040BA-35C6-42D5-B733-49DA1545CE13}" destId="{3154EEEA-C53D-49A5-971A-CB72241EBDFC}" srcOrd="3" destOrd="0" parTransId="{66D33F98-70C1-4FD0-A988-233778713959}" sibTransId="{9B802283-9C54-473E-BB10-4BAE23A43331}"/>
    <dgm:cxn modelId="{AC1D7B31-A683-4A19-868D-98C1DA8A0FBA}" type="presParOf" srcId="{CE3500CC-1E86-4EE3-859E-1F464AB672B1}" destId="{2EF4F907-7E0B-411E-A203-86E6C0750685}" srcOrd="0" destOrd="0" presId="urn:microsoft.com/office/officeart/2005/8/layout/hProcess11"/>
    <dgm:cxn modelId="{7FC4994E-5AE9-4360-874B-769685F09107}" type="presParOf" srcId="{CE3500CC-1E86-4EE3-859E-1F464AB672B1}" destId="{473CA9AB-64F7-4401-B12C-20C665B6FAAB}" srcOrd="1" destOrd="0" presId="urn:microsoft.com/office/officeart/2005/8/layout/hProcess11"/>
    <dgm:cxn modelId="{F1FFB7E6-BFCC-4CE5-B68C-ADF79D67FD50}" type="presParOf" srcId="{473CA9AB-64F7-4401-B12C-20C665B6FAAB}" destId="{0E10865E-234D-43EA-9695-2EBC6C768CC9}" srcOrd="0" destOrd="0" presId="urn:microsoft.com/office/officeart/2005/8/layout/hProcess11"/>
    <dgm:cxn modelId="{7BF64434-42D6-428D-87E7-59EF25290D7D}" type="presParOf" srcId="{0E10865E-234D-43EA-9695-2EBC6C768CC9}" destId="{4CE0A8A1-6CE0-48C2-B99A-66B209D59F05}" srcOrd="0" destOrd="0" presId="urn:microsoft.com/office/officeart/2005/8/layout/hProcess11"/>
    <dgm:cxn modelId="{81F2BFCE-370F-4365-8848-1F5085E742A8}" type="presParOf" srcId="{0E10865E-234D-43EA-9695-2EBC6C768CC9}" destId="{B5B8AAD2-4F4A-4FED-AE10-03F3011E29FD}" srcOrd="1" destOrd="0" presId="urn:microsoft.com/office/officeart/2005/8/layout/hProcess11"/>
    <dgm:cxn modelId="{C140B6DD-C1ED-46C4-91C2-6A1F7BC3F193}" type="presParOf" srcId="{0E10865E-234D-43EA-9695-2EBC6C768CC9}" destId="{29C7F06A-6F21-4EE8-AA32-3BF3C4325154}" srcOrd="2" destOrd="0" presId="urn:microsoft.com/office/officeart/2005/8/layout/hProcess11"/>
    <dgm:cxn modelId="{69868230-6226-4A88-8525-FC3A3D281A74}" type="presParOf" srcId="{473CA9AB-64F7-4401-B12C-20C665B6FAAB}" destId="{7B96ED81-DF60-4DC3-9D09-B65CEBEDDE93}" srcOrd="1" destOrd="0" presId="urn:microsoft.com/office/officeart/2005/8/layout/hProcess11"/>
    <dgm:cxn modelId="{96547B33-2136-47B9-A1EB-9F2116CDA377}" type="presParOf" srcId="{473CA9AB-64F7-4401-B12C-20C665B6FAAB}" destId="{A1173F4E-C8F3-4CF8-8F65-2EFEE0B1F995}" srcOrd="2" destOrd="0" presId="urn:microsoft.com/office/officeart/2005/8/layout/hProcess11"/>
    <dgm:cxn modelId="{BC089488-1BF4-4F28-80F1-A288EC9545E2}" type="presParOf" srcId="{A1173F4E-C8F3-4CF8-8F65-2EFEE0B1F995}" destId="{6370BB1F-8251-4CDA-95EF-426A355B0F22}" srcOrd="0" destOrd="0" presId="urn:microsoft.com/office/officeart/2005/8/layout/hProcess11"/>
    <dgm:cxn modelId="{582EB4B6-E545-4349-A1DC-934D905B50A9}" type="presParOf" srcId="{A1173F4E-C8F3-4CF8-8F65-2EFEE0B1F995}" destId="{F483AEB2-8DDF-45F8-BEDD-647F36F5E3F8}" srcOrd="1" destOrd="0" presId="urn:microsoft.com/office/officeart/2005/8/layout/hProcess11"/>
    <dgm:cxn modelId="{B012D2EF-184D-427A-8858-D9A9B2E2124F}" type="presParOf" srcId="{A1173F4E-C8F3-4CF8-8F65-2EFEE0B1F995}" destId="{0B79D9CE-3629-4DFC-8778-00FA357704DF}" srcOrd="2" destOrd="0" presId="urn:microsoft.com/office/officeart/2005/8/layout/hProcess11"/>
    <dgm:cxn modelId="{18FBA961-AB2D-473A-BB90-07272DCB2C56}" type="presParOf" srcId="{473CA9AB-64F7-4401-B12C-20C665B6FAAB}" destId="{A205E832-298D-4A20-AE08-35FDA429E21D}" srcOrd="3" destOrd="0" presId="urn:microsoft.com/office/officeart/2005/8/layout/hProcess11"/>
    <dgm:cxn modelId="{3C46A704-74E8-40EB-8C9B-DA0F01D9FBAE}" type="presParOf" srcId="{473CA9AB-64F7-4401-B12C-20C665B6FAAB}" destId="{9A6106BD-1796-4F29-912F-5754CCF1B1D4}" srcOrd="4" destOrd="0" presId="urn:microsoft.com/office/officeart/2005/8/layout/hProcess11"/>
    <dgm:cxn modelId="{75779320-3E16-4476-AB00-CC7430A287CE}" type="presParOf" srcId="{9A6106BD-1796-4F29-912F-5754CCF1B1D4}" destId="{4A2BC2FF-E953-4799-909A-C59A2FE94BDB}" srcOrd="0" destOrd="0" presId="urn:microsoft.com/office/officeart/2005/8/layout/hProcess11"/>
    <dgm:cxn modelId="{EA032F67-B351-4EA9-8735-3CE58B89AC39}" type="presParOf" srcId="{9A6106BD-1796-4F29-912F-5754CCF1B1D4}" destId="{9105F828-2D4D-40B5-BAD7-A81F14770ADC}" srcOrd="1" destOrd="0" presId="urn:microsoft.com/office/officeart/2005/8/layout/hProcess11"/>
    <dgm:cxn modelId="{D1E5E167-C6C5-4E09-8664-633AD53456EB}" type="presParOf" srcId="{9A6106BD-1796-4F29-912F-5754CCF1B1D4}" destId="{E8DE7DA1-506A-42B9-AC5D-3A52DE5FDB5E}" srcOrd="2" destOrd="0" presId="urn:microsoft.com/office/officeart/2005/8/layout/hProcess11"/>
    <dgm:cxn modelId="{FAD606F0-C338-4EE7-8291-1A4E1D544635}" type="presParOf" srcId="{473CA9AB-64F7-4401-B12C-20C665B6FAAB}" destId="{DB8478D0-E093-4E09-9929-DED8B9356D4B}" srcOrd="5" destOrd="0" presId="urn:microsoft.com/office/officeart/2005/8/layout/hProcess11"/>
    <dgm:cxn modelId="{D449E663-14BB-4C44-B5C6-72DF72192D27}" type="presParOf" srcId="{473CA9AB-64F7-4401-B12C-20C665B6FAAB}" destId="{07E474B7-F925-4094-9DBF-9DE23850BDDA}" srcOrd="6" destOrd="0" presId="urn:microsoft.com/office/officeart/2005/8/layout/hProcess11"/>
    <dgm:cxn modelId="{FF57E777-AEFB-4E81-8849-592C3C8F220B}" type="presParOf" srcId="{07E474B7-F925-4094-9DBF-9DE23850BDDA}" destId="{C8BD07F2-277A-4E44-A7F0-37AE29D7BCA3}" srcOrd="0" destOrd="0" presId="urn:microsoft.com/office/officeart/2005/8/layout/hProcess11"/>
    <dgm:cxn modelId="{A8940E01-CFA8-4384-AB52-9113356C2BA7}" type="presParOf" srcId="{07E474B7-F925-4094-9DBF-9DE23850BDDA}" destId="{ABED8CB9-AB83-4BC8-A52A-107DC3B77B9E}" srcOrd="1" destOrd="0" presId="urn:microsoft.com/office/officeart/2005/8/layout/hProcess11"/>
    <dgm:cxn modelId="{C750AD38-6720-4E8F-80C9-E7AFA5ECFE49}" type="presParOf" srcId="{07E474B7-F925-4094-9DBF-9DE23850BDDA}" destId="{F507959C-53FF-4935-953D-DC84BCFA7371}" srcOrd="2" destOrd="0" presId="urn:microsoft.com/office/officeart/2005/8/layout/hProcess11"/>
    <dgm:cxn modelId="{2E53D4C7-B06E-4EE9-B22E-AF5EAB0DBFB6}" type="presParOf" srcId="{473CA9AB-64F7-4401-B12C-20C665B6FAAB}" destId="{F4599F30-02AA-484B-BC63-C3D0CBD71BA9}" srcOrd="7" destOrd="0" presId="urn:microsoft.com/office/officeart/2005/8/layout/hProcess11"/>
    <dgm:cxn modelId="{CDAA459C-8435-49A0-93CF-B40509A76771}" type="presParOf" srcId="{473CA9AB-64F7-4401-B12C-20C665B6FAAB}" destId="{23071111-C63E-469B-8BC3-57A90D313BCC}" srcOrd="8" destOrd="0" presId="urn:microsoft.com/office/officeart/2005/8/layout/hProcess11"/>
    <dgm:cxn modelId="{AC924D04-51B5-40F2-BD71-5F26CBE49F4D}" type="presParOf" srcId="{23071111-C63E-469B-8BC3-57A90D313BCC}" destId="{00F50944-1502-49B4-9AC3-AC9D971A44A3}" srcOrd="0" destOrd="0" presId="urn:microsoft.com/office/officeart/2005/8/layout/hProcess11"/>
    <dgm:cxn modelId="{E2CB2765-9797-45A2-8783-9F3C5216D7B4}" type="presParOf" srcId="{23071111-C63E-469B-8BC3-57A90D313BCC}" destId="{B7835E1C-C7A8-4808-902B-CFCAFD7925B2}" srcOrd="1" destOrd="0" presId="urn:microsoft.com/office/officeart/2005/8/layout/hProcess11"/>
    <dgm:cxn modelId="{0A308899-D53B-4325-BC1B-2316E492AA67}" type="presParOf" srcId="{23071111-C63E-469B-8BC3-57A90D313BCC}" destId="{212FDA5B-962A-4678-A192-9EA17217D16A}" srcOrd="2" destOrd="0" presId="urn:microsoft.com/office/officeart/2005/8/layout/hProcess11"/>
    <dgm:cxn modelId="{5E9B4A98-BF37-49A1-B6C6-BE9D7E557F29}" type="presParOf" srcId="{473CA9AB-64F7-4401-B12C-20C665B6FAAB}" destId="{6AB7AFDF-4591-42F4-BE00-490447C6BD0D}" srcOrd="9" destOrd="0" presId="urn:microsoft.com/office/officeart/2005/8/layout/hProcess11"/>
    <dgm:cxn modelId="{EA64FF1F-B9D7-4C05-80C3-7766440B2B86}" type="presParOf" srcId="{473CA9AB-64F7-4401-B12C-20C665B6FAAB}" destId="{80FC14F5-B953-45AD-8359-91972363DC3F}" srcOrd="10" destOrd="0" presId="urn:microsoft.com/office/officeart/2005/8/layout/hProcess11"/>
    <dgm:cxn modelId="{8A8F50C1-6981-45E9-A294-3B4B5BF7FF6A}" type="presParOf" srcId="{80FC14F5-B953-45AD-8359-91972363DC3F}" destId="{419E4AFF-6B1A-4DF1-99AF-4F99A61055A2}" srcOrd="0" destOrd="0" presId="urn:microsoft.com/office/officeart/2005/8/layout/hProcess11"/>
    <dgm:cxn modelId="{5DFE1C30-7FF8-4811-A248-34D15F83C87E}" type="presParOf" srcId="{80FC14F5-B953-45AD-8359-91972363DC3F}" destId="{8D5216E7-2CB9-4580-AC40-1247A27C9B5D}" srcOrd="1" destOrd="0" presId="urn:microsoft.com/office/officeart/2005/8/layout/hProcess11"/>
    <dgm:cxn modelId="{6A891B00-EE2D-496F-9341-64718E06282B}" type="presParOf" srcId="{80FC14F5-B953-45AD-8359-91972363DC3F}" destId="{73BD084F-A300-4656-B4FF-D50E47D3C81E}"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F4F907-7E0B-411E-A203-86E6C0750685}">
      <dsp:nvSpPr>
        <dsp:cNvPr id="0" name=""/>
        <dsp:cNvSpPr/>
      </dsp:nvSpPr>
      <dsp:spPr>
        <a:xfrm>
          <a:off x="0" y="1305401"/>
          <a:ext cx="10515600" cy="1740535"/>
        </a:xfrm>
        <a:prstGeom prst="notched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CE0A8A1-6CE0-48C2-B99A-66B209D59F05}">
      <dsp:nvSpPr>
        <dsp:cNvPr id="0" name=""/>
        <dsp:cNvSpPr/>
      </dsp:nvSpPr>
      <dsp:spPr>
        <a:xfrm>
          <a:off x="2599" y="0"/>
          <a:ext cx="1513414" cy="17405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b" anchorCtr="0">
          <a:noAutofit/>
        </a:bodyPr>
        <a:lstStyle/>
        <a:p>
          <a:pPr marL="0" lvl="0" indent="0" algn="ctr" defTabSz="800100">
            <a:lnSpc>
              <a:spcPct val="90000"/>
            </a:lnSpc>
            <a:spcBef>
              <a:spcPct val="0"/>
            </a:spcBef>
            <a:spcAft>
              <a:spcPct val="35000"/>
            </a:spcAft>
            <a:buNone/>
          </a:pPr>
          <a:r>
            <a:rPr lang="en-US" sz="1800" b="0" kern="1200" baseline="0"/>
            <a:t>Introduction</a:t>
          </a:r>
          <a:endParaRPr lang="en-US" sz="1800" kern="1200"/>
        </a:p>
      </dsp:txBody>
      <dsp:txXfrm>
        <a:off x="2599" y="0"/>
        <a:ext cx="1513414" cy="1740535"/>
      </dsp:txXfrm>
    </dsp:sp>
    <dsp:sp modelId="{B5B8AAD2-4F4A-4FED-AE10-03F3011E29FD}">
      <dsp:nvSpPr>
        <dsp:cNvPr id="0" name=""/>
        <dsp:cNvSpPr/>
      </dsp:nvSpPr>
      <dsp:spPr>
        <a:xfrm>
          <a:off x="541739" y="1958102"/>
          <a:ext cx="435133" cy="43513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370BB1F-8251-4CDA-95EF-426A355B0F22}">
      <dsp:nvSpPr>
        <dsp:cNvPr id="0" name=""/>
        <dsp:cNvSpPr/>
      </dsp:nvSpPr>
      <dsp:spPr>
        <a:xfrm>
          <a:off x="1591684" y="2610802"/>
          <a:ext cx="1513414" cy="17405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t" anchorCtr="0">
          <a:noAutofit/>
        </a:bodyPr>
        <a:lstStyle/>
        <a:p>
          <a:pPr marL="0" lvl="0" indent="0" algn="ctr" defTabSz="800100">
            <a:lnSpc>
              <a:spcPct val="90000"/>
            </a:lnSpc>
            <a:spcBef>
              <a:spcPct val="0"/>
            </a:spcBef>
            <a:spcAft>
              <a:spcPct val="35000"/>
            </a:spcAft>
            <a:buNone/>
          </a:pPr>
          <a:r>
            <a:rPr lang="en-US" sz="1800" b="0" kern="1200" baseline="0"/>
            <a:t>Dataset</a:t>
          </a:r>
          <a:endParaRPr lang="en-US" sz="1800" kern="1200"/>
        </a:p>
      </dsp:txBody>
      <dsp:txXfrm>
        <a:off x="1591684" y="2610802"/>
        <a:ext cx="1513414" cy="1740535"/>
      </dsp:txXfrm>
    </dsp:sp>
    <dsp:sp modelId="{F483AEB2-8DDF-45F8-BEDD-647F36F5E3F8}">
      <dsp:nvSpPr>
        <dsp:cNvPr id="0" name=""/>
        <dsp:cNvSpPr/>
      </dsp:nvSpPr>
      <dsp:spPr>
        <a:xfrm>
          <a:off x="2130825" y="1958102"/>
          <a:ext cx="435133" cy="43513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A2BC2FF-E953-4799-909A-C59A2FE94BDB}">
      <dsp:nvSpPr>
        <dsp:cNvPr id="0" name=""/>
        <dsp:cNvSpPr/>
      </dsp:nvSpPr>
      <dsp:spPr>
        <a:xfrm>
          <a:off x="3180770" y="0"/>
          <a:ext cx="1513414" cy="17405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b" anchorCtr="0">
          <a:noAutofit/>
        </a:bodyPr>
        <a:lstStyle/>
        <a:p>
          <a:pPr marL="0" lvl="0" indent="0" algn="ctr" defTabSz="800100">
            <a:lnSpc>
              <a:spcPct val="90000"/>
            </a:lnSpc>
            <a:spcBef>
              <a:spcPct val="0"/>
            </a:spcBef>
            <a:spcAft>
              <a:spcPct val="35000"/>
            </a:spcAft>
            <a:buNone/>
          </a:pPr>
          <a:r>
            <a:rPr lang="en-US" sz="1800" b="0" kern="1200" baseline="0"/>
            <a:t>Methodology</a:t>
          </a:r>
          <a:endParaRPr lang="en-US" sz="1800" kern="1200"/>
        </a:p>
      </dsp:txBody>
      <dsp:txXfrm>
        <a:off x="3180770" y="0"/>
        <a:ext cx="1513414" cy="1740535"/>
      </dsp:txXfrm>
    </dsp:sp>
    <dsp:sp modelId="{9105F828-2D4D-40B5-BAD7-A81F14770ADC}">
      <dsp:nvSpPr>
        <dsp:cNvPr id="0" name=""/>
        <dsp:cNvSpPr/>
      </dsp:nvSpPr>
      <dsp:spPr>
        <a:xfrm>
          <a:off x="3719910" y="1958102"/>
          <a:ext cx="435133" cy="43513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8BD07F2-277A-4E44-A7F0-37AE29D7BCA3}">
      <dsp:nvSpPr>
        <dsp:cNvPr id="0" name=""/>
        <dsp:cNvSpPr/>
      </dsp:nvSpPr>
      <dsp:spPr>
        <a:xfrm>
          <a:off x="4769855" y="2610802"/>
          <a:ext cx="1513414" cy="17405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t" anchorCtr="0">
          <a:noAutofit/>
        </a:bodyPr>
        <a:lstStyle/>
        <a:p>
          <a:pPr marL="0" lvl="0" indent="0" algn="ctr" defTabSz="800100">
            <a:lnSpc>
              <a:spcPct val="90000"/>
            </a:lnSpc>
            <a:spcBef>
              <a:spcPct val="0"/>
            </a:spcBef>
            <a:spcAft>
              <a:spcPct val="35000"/>
            </a:spcAft>
            <a:buNone/>
          </a:pPr>
          <a:r>
            <a:rPr lang="en-US" sz="1800" b="0" kern="1200" baseline="0"/>
            <a:t>Insights</a:t>
          </a:r>
          <a:endParaRPr lang="en-US" sz="1800" kern="1200"/>
        </a:p>
      </dsp:txBody>
      <dsp:txXfrm>
        <a:off x="4769855" y="2610802"/>
        <a:ext cx="1513414" cy="1740535"/>
      </dsp:txXfrm>
    </dsp:sp>
    <dsp:sp modelId="{ABED8CB9-AB83-4BC8-A52A-107DC3B77B9E}">
      <dsp:nvSpPr>
        <dsp:cNvPr id="0" name=""/>
        <dsp:cNvSpPr/>
      </dsp:nvSpPr>
      <dsp:spPr>
        <a:xfrm>
          <a:off x="5308995" y="1958102"/>
          <a:ext cx="435133" cy="43513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0F50944-1502-49B4-9AC3-AC9D971A44A3}">
      <dsp:nvSpPr>
        <dsp:cNvPr id="0" name=""/>
        <dsp:cNvSpPr/>
      </dsp:nvSpPr>
      <dsp:spPr>
        <a:xfrm>
          <a:off x="6358940" y="0"/>
          <a:ext cx="1513414" cy="17405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b" anchorCtr="0">
          <a:noAutofit/>
        </a:bodyPr>
        <a:lstStyle/>
        <a:p>
          <a:pPr marL="0" lvl="0" indent="0" algn="ctr" defTabSz="800100">
            <a:lnSpc>
              <a:spcPct val="90000"/>
            </a:lnSpc>
            <a:spcBef>
              <a:spcPct val="0"/>
            </a:spcBef>
            <a:spcAft>
              <a:spcPct val="35000"/>
            </a:spcAft>
            <a:buNone/>
          </a:pPr>
          <a:r>
            <a:rPr lang="en-US" sz="1800" b="0" kern="1200" baseline="0"/>
            <a:t>Future Work</a:t>
          </a:r>
          <a:endParaRPr lang="en-US" sz="1800" kern="1200"/>
        </a:p>
      </dsp:txBody>
      <dsp:txXfrm>
        <a:off x="6358940" y="0"/>
        <a:ext cx="1513414" cy="1740535"/>
      </dsp:txXfrm>
    </dsp:sp>
    <dsp:sp modelId="{B7835E1C-C7A8-4808-902B-CFCAFD7925B2}">
      <dsp:nvSpPr>
        <dsp:cNvPr id="0" name=""/>
        <dsp:cNvSpPr/>
      </dsp:nvSpPr>
      <dsp:spPr>
        <a:xfrm>
          <a:off x="6898081" y="1958102"/>
          <a:ext cx="435133" cy="43513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19E4AFF-6B1A-4DF1-99AF-4F99A61055A2}">
      <dsp:nvSpPr>
        <dsp:cNvPr id="0" name=""/>
        <dsp:cNvSpPr/>
      </dsp:nvSpPr>
      <dsp:spPr>
        <a:xfrm>
          <a:off x="7948026" y="2610802"/>
          <a:ext cx="1513414" cy="17405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t" anchorCtr="0">
          <a:noAutofit/>
        </a:bodyPr>
        <a:lstStyle/>
        <a:p>
          <a:pPr marL="0" lvl="0" indent="0" algn="ctr" defTabSz="800100">
            <a:lnSpc>
              <a:spcPct val="90000"/>
            </a:lnSpc>
            <a:spcBef>
              <a:spcPct val="0"/>
            </a:spcBef>
            <a:spcAft>
              <a:spcPct val="35000"/>
            </a:spcAft>
            <a:buNone/>
          </a:pPr>
          <a:r>
            <a:rPr lang="en-US" sz="1800" b="0" kern="1200" baseline="0"/>
            <a:t>Conclusion</a:t>
          </a:r>
          <a:endParaRPr lang="en-US" sz="1800" kern="1200"/>
        </a:p>
      </dsp:txBody>
      <dsp:txXfrm>
        <a:off x="7948026" y="2610802"/>
        <a:ext cx="1513414" cy="1740535"/>
      </dsp:txXfrm>
    </dsp:sp>
    <dsp:sp modelId="{8D5216E7-2CB9-4580-AC40-1247A27C9B5D}">
      <dsp:nvSpPr>
        <dsp:cNvPr id="0" name=""/>
        <dsp:cNvSpPr/>
      </dsp:nvSpPr>
      <dsp:spPr>
        <a:xfrm>
          <a:off x="8487166" y="1958102"/>
          <a:ext cx="435133" cy="43513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EFB4C9A-8023-2D40-A6E6-BD016CB1E7D6}" type="datetimeFigureOut">
              <a:rPr lang="en-US" smtClean="0"/>
              <a:t>5/6/2024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BDA876C-D639-D148-8687-D84C95E04EE1}" type="slidenum">
              <a:rPr lang="en-US" smtClean="0"/>
              <a:t>‹#›</a:t>
            </a:fld>
            <a:endParaRPr lang="en-US"/>
          </a:p>
        </p:txBody>
      </p:sp>
    </p:spTree>
    <p:extLst>
      <p:ext uri="{BB962C8B-B14F-4D97-AF65-F5344CB8AC3E}">
        <p14:creationId xmlns:p14="http://schemas.microsoft.com/office/powerpoint/2010/main" val="19891739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E7BA9C-C13B-C941-82A5-2AA33B4473CE}" type="datetimeFigureOut">
              <a:rPr lang="en-US" smtClean="0"/>
              <a:t>5/6/2024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3CE1D9-36F2-B84D-A38F-999A8359DF7B}" type="slidenum">
              <a:rPr lang="en-US" smtClean="0"/>
              <a:t>‹#›</a:t>
            </a:fld>
            <a:endParaRPr lang="en-US"/>
          </a:p>
        </p:txBody>
      </p:sp>
    </p:spTree>
    <p:extLst>
      <p:ext uri="{BB962C8B-B14F-4D97-AF65-F5344CB8AC3E}">
        <p14:creationId xmlns:p14="http://schemas.microsoft.com/office/powerpoint/2010/main" val="2532632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On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0974F3C-4992-DD4C-AF40-F76A7427B6EB}"/>
              </a:ext>
            </a:extLst>
          </p:cNvPr>
          <p:cNvSpPr/>
          <p:nvPr userDrawn="1"/>
        </p:nvSpPr>
        <p:spPr>
          <a:xfrm>
            <a:off x="0" y="-1"/>
            <a:ext cx="12192000" cy="6911009"/>
          </a:xfrm>
          <a:prstGeom prst="rect">
            <a:avLst/>
          </a:prstGeom>
          <a:solidFill>
            <a:srgbClr val="0037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0AC8BA67-C8CF-AB46-BF72-175CE0C46582}"/>
              </a:ext>
            </a:extLst>
          </p:cNvPr>
          <p:cNvPicPr>
            <a:picLocks noChangeAspect="1"/>
          </p:cNvPicPr>
          <p:nvPr userDrawn="1"/>
        </p:nvPicPr>
        <p:blipFill>
          <a:blip r:embed="rId2"/>
          <a:stretch>
            <a:fillRect/>
          </a:stretch>
        </p:blipFill>
        <p:spPr>
          <a:xfrm>
            <a:off x="4684642" y="2005401"/>
            <a:ext cx="2815533" cy="2627831"/>
          </a:xfrm>
          <a:prstGeom prst="rect">
            <a:avLst/>
          </a:prstGeom>
        </p:spPr>
      </p:pic>
    </p:spTree>
    <p:extLst>
      <p:ext uri="{BB962C8B-B14F-4D97-AF65-F5344CB8AC3E}">
        <p14:creationId xmlns:p14="http://schemas.microsoft.com/office/powerpoint/2010/main" val="467279208"/>
      </p:ext>
    </p:extLst>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Two">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B04AFC1-E873-E148-847B-FFF4DD6EBA4F}"/>
              </a:ext>
            </a:extLst>
          </p:cNvPr>
          <p:cNvSpPr/>
          <p:nvPr userDrawn="1"/>
        </p:nvSpPr>
        <p:spPr>
          <a:xfrm>
            <a:off x="0" y="-125896"/>
            <a:ext cx="12192000" cy="6911009"/>
          </a:xfrm>
          <a:prstGeom prst="rect">
            <a:avLst/>
          </a:prstGeom>
          <a:solidFill>
            <a:srgbClr val="0037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FBD5E85-9BBB-404D-BCF8-F4DA489224BF}"/>
              </a:ext>
            </a:extLst>
          </p:cNvPr>
          <p:cNvSpPr/>
          <p:nvPr userDrawn="1"/>
        </p:nvSpPr>
        <p:spPr>
          <a:xfrm>
            <a:off x="-1" y="6782348"/>
            <a:ext cx="12192001" cy="8581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8DF2B368-F406-6242-8DCD-AD945C42F255}"/>
              </a:ext>
            </a:extLst>
          </p:cNvPr>
          <p:cNvSpPr>
            <a:spLocks noGrp="1"/>
          </p:cNvSpPr>
          <p:nvPr>
            <p:ph type="ctrTitle"/>
          </p:nvPr>
        </p:nvSpPr>
        <p:spPr>
          <a:xfrm>
            <a:off x="1524000" y="1122363"/>
            <a:ext cx="9144000" cy="2387600"/>
          </a:xfrm>
        </p:spPr>
        <p:txBody>
          <a:bodyPr anchor="b">
            <a:normAutofit/>
          </a:bodyPr>
          <a:lstStyle>
            <a:lvl1pPr algn="ctr">
              <a:defRPr sz="4400" b="1" baseline="0">
                <a:solidFill>
                  <a:schemeClr val="bg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16" name="Subtitle 2">
            <a:extLst>
              <a:ext uri="{FF2B5EF4-FFF2-40B4-BE49-F238E27FC236}">
                <a16:creationId xmlns:a16="http://schemas.microsoft.com/office/drawing/2014/main" id="{1586C1A8-BA03-394A-BFB7-5225359AA275}"/>
              </a:ext>
            </a:extLst>
          </p:cNvPr>
          <p:cNvSpPr>
            <a:spLocks noGrp="1"/>
          </p:cNvSpPr>
          <p:nvPr>
            <p:ph type="subTitle" idx="1"/>
          </p:nvPr>
        </p:nvSpPr>
        <p:spPr>
          <a:xfrm>
            <a:off x="1524000" y="3602038"/>
            <a:ext cx="9144000" cy="1655762"/>
          </a:xfrm>
        </p:spPr>
        <p:txBody>
          <a:bodyPr/>
          <a:lstStyle>
            <a:lvl1pPr marL="0" indent="0" algn="ctr">
              <a:buNone/>
              <a:defRPr sz="2400" b="0" baseline="0">
                <a:solidFill>
                  <a:schemeClr val="bg1"/>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7" name="Rectangle 16">
            <a:extLst>
              <a:ext uri="{FF2B5EF4-FFF2-40B4-BE49-F238E27FC236}">
                <a16:creationId xmlns:a16="http://schemas.microsoft.com/office/drawing/2014/main" id="{34F6AD1A-9583-9941-BA40-B8DB7AA5FB61}"/>
              </a:ext>
            </a:extLst>
          </p:cNvPr>
          <p:cNvSpPr/>
          <p:nvPr userDrawn="1"/>
        </p:nvSpPr>
        <p:spPr>
          <a:xfrm>
            <a:off x="12130601" y="1"/>
            <a:ext cx="74554"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72B7BFEF-7CB8-7748-BA62-67047417C0A5}"/>
              </a:ext>
            </a:extLst>
          </p:cNvPr>
          <p:cNvPicPr>
            <a:picLocks noChangeAspect="1"/>
          </p:cNvPicPr>
          <p:nvPr userDrawn="1"/>
        </p:nvPicPr>
        <p:blipFill>
          <a:blip r:embed="rId2"/>
          <a:stretch>
            <a:fillRect/>
          </a:stretch>
        </p:blipFill>
        <p:spPr>
          <a:xfrm>
            <a:off x="11078055" y="159160"/>
            <a:ext cx="837378" cy="781553"/>
          </a:xfrm>
          <a:prstGeom prst="rect">
            <a:avLst/>
          </a:prstGeom>
        </p:spPr>
      </p:pic>
    </p:spTree>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C9686-D927-5044-BEB7-31718992B91D}"/>
              </a:ext>
            </a:extLst>
          </p:cNvPr>
          <p:cNvSpPr>
            <a:spLocks noGrp="1"/>
          </p:cNvSpPr>
          <p:nvPr>
            <p:ph type="title"/>
          </p:nvPr>
        </p:nvSpPr>
        <p:spPr/>
        <p:txBody>
          <a:bodyPr/>
          <a:lstStyle>
            <a:lvl1pPr>
              <a:defRPr baseline="0">
                <a:solidFill>
                  <a:schemeClr val="accent1">
                    <a:lumMod val="50000"/>
                  </a:schemeClr>
                </a:solidFill>
              </a:defRPr>
            </a:lvl1pPr>
          </a:lstStyle>
          <a:p>
            <a:r>
              <a:rPr lang="en-US" dirty="0"/>
              <a:t>Click to edit Master title style</a:t>
            </a:r>
          </a:p>
        </p:txBody>
      </p:sp>
      <p:sp>
        <p:nvSpPr>
          <p:cNvPr id="3" name="Footer Placeholder 2">
            <a:extLst>
              <a:ext uri="{FF2B5EF4-FFF2-40B4-BE49-F238E27FC236}">
                <a16:creationId xmlns:a16="http://schemas.microsoft.com/office/drawing/2014/main" id="{B0118CFE-BD95-0E49-8595-D6AC4F4C0784}"/>
              </a:ext>
            </a:extLst>
          </p:cNvPr>
          <p:cNvSpPr>
            <a:spLocks noGrp="1"/>
          </p:cNvSpPr>
          <p:nvPr>
            <p:ph type="ftr" sz="quarter" idx="10"/>
          </p:nvPr>
        </p:nvSpPr>
        <p:spPr/>
        <p:txBody>
          <a:bodyPr/>
          <a:lstStyle>
            <a:lvl1pPr>
              <a:defRPr>
                <a:solidFill>
                  <a:schemeClr val="bg1"/>
                </a:solidFill>
              </a:defRPr>
            </a:lvl1pPr>
          </a:lstStyle>
          <a:p>
            <a:endParaRPr lang="en-US" dirty="0"/>
          </a:p>
        </p:txBody>
      </p:sp>
      <p:sp>
        <p:nvSpPr>
          <p:cNvPr id="4" name="Date Placeholder 3">
            <a:extLst>
              <a:ext uri="{FF2B5EF4-FFF2-40B4-BE49-F238E27FC236}">
                <a16:creationId xmlns:a16="http://schemas.microsoft.com/office/drawing/2014/main" id="{7F525C06-7B28-F84B-B6DF-72F35317E67A}"/>
              </a:ext>
            </a:extLst>
          </p:cNvPr>
          <p:cNvSpPr>
            <a:spLocks noGrp="1"/>
          </p:cNvSpPr>
          <p:nvPr>
            <p:ph type="dt" sz="half" idx="11"/>
          </p:nvPr>
        </p:nvSpPr>
        <p:spPr/>
        <p:txBody>
          <a:bodyPr/>
          <a:lstStyle>
            <a:lvl1pPr>
              <a:defRPr baseline="0">
                <a:solidFill>
                  <a:schemeClr val="tx2"/>
                </a:solidFill>
              </a:defRPr>
            </a:lvl1pPr>
          </a:lstStyle>
          <a:p>
            <a:fld id="{179CEB8D-B9A4-7249-A618-1FFCB6E3C71A}" type="datetime1">
              <a:rPr lang="en-US" smtClean="0"/>
              <a:pPr/>
              <a:t>5/6/2024</a:t>
            </a:fld>
            <a:endParaRPr lang="en-US" dirty="0"/>
          </a:p>
        </p:txBody>
      </p:sp>
      <p:sp>
        <p:nvSpPr>
          <p:cNvPr id="11" name="Content Placeholder 2">
            <a:extLst>
              <a:ext uri="{FF2B5EF4-FFF2-40B4-BE49-F238E27FC236}">
                <a16:creationId xmlns:a16="http://schemas.microsoft.com/office/drawing/2014/main" id="{E4C075EC-9917-254A-B858-BD457CFA272E}"/>
              </a:ext>
            </a:extLst>
          </p:cNvPr>
          <p:cNvSpPr>
            <a:spLocks noGrp="1"/>
          </p:cNvSpPr>
          <p:nvPr>
            <p:ph idx="1"/>
          </p:nvPr>
        </p:nvSpPr>
        <p:spPr>
          <a:xfrm>
            <a:off x="838200" y="1825625"/>
            <a:ext cx="10515600" cy="4351338"/>
          </a:xfrm>
        </p:spPr>
        <p:txBody>
          <a:bodyPr/>
          <a:lstStyle>
            <a:lvl1pPr>
              <a:defRPr baseline="0">
                <a:solidFill>
                  <a:schemeClr val="accent1">
                    <a:lumMod val="50000"/>
                  </a:schemeClr>
                </a:solidFill>
                <a:latin typeface="Arial" panose="020B0604020202020204" pitchFamily="34" charset="0"/>
                <a:cs typeface="Arial" panose="020B0604020202020204" pitchFamily="34" charset="0"/>
              </a:defRPr>
            </a:lvl1pPr>
            <a:lvl2pPr>
              <a:defRPr baseline="0">
                <a:solidFill>
                  <a:schemeClr val="accent1">
                    <a:lumMod val="50000"/>
                  </a:schemeClr>
                </a:solidFill>
                <a:latin typeface="Arial" panose="020B0604020202020204" pitchFamily="34" charset="0"/>
                <a:cs typeface="Arial" panose="020B0604020202020204" pitchFamily="34" charset="0"/>
              </a:defRPr>
            </a:lvl2pPr>
            <a:lvl3pPr>
              <a:defRPr baseline="0">
                <a:solidFill>
                  <a:schemeClr val="accent1">
                    <a:lumMod val="50000"/>
                  </a:schemeClr>
                </a:solidFill>
                <a:latin typeface="Arial" panose="020B0604020202020204" pitchFamily="34" charset="0"/>
                <a:cs typeface="Arial" panose="020B0604020202020204" pitchFamily="34" charset="0"/>
              </a:defRPr>
            </a:lvl3pPr>
            <a:lvl4pPr>
              <a:defRPr baseline="0">
                <a:solidFill>
                  <a:schemeClr val="accent1">
                    <a:lumMod val="50000"/>
                  </a:schemeClr>
                </a:solidFill>
                <a:latin typeface="Arial" panose="020B0604020202020204" pitchFamily="34" charset="0"/>
                <a:cs typeface="Arial" panose="020B0604020202020204" pitchFamily="34" charset="0"/>
              </a:defRPr>
            </a:lvl4pPr>
            <a:lvl5pPr>
              <a:defRPr baseline="0">
                <a:solidFill>
                  <a:schemeClr val="accent1">
                    <a:lumMod val="50000"/>
                  </a:schemeClr>
                </a:solidFill>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22676385"/>
      </p:ext>
    </p:extLst>
  </p:cSld>
  <p:clrMapOvr>
    <a:masterClrMapping/>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defRPr>
                <a:solidFill>
                  <a:schemeClr val="accent1">
                    <a:lumMod val="50000"/>
                  </a:schemeClr>
                </a:solidFill>
                <a:latin typeface="Arial" panose="020B0604020202020204" pitchFamily="34" charset="0"/>
                <a:cs typeface="Arial" panose="020B0604020202020204" pitchFamily="34" charset="0"/>
              </a:defRPr>
            </a:lvl1pPr>
            <a:lvl2pPr>
              <a:defRPr>
                <a:solidFill>
                  <a:schemeClr val="accent1">
                    <a:lumMod val="50000"/>
                  </a:schemeClr>
                </a:solidFill>
                <a:latin typeface="Arial" panose="020B0604020202020204" pitchFamily="34" charset="0"/>
                <a:cs typeface="Arial" panose="020B0604020202020204" pitchFamily="34" charset="0"/>
              </a:defRPr>
            </a:lvl2pPr>
            <a:lvl3pPr>
              <a:defRPr>
                <a:solidFill>
                  <a:schemeClr val="accent1">
                    <a:lumMod val="50000"/>
                  </a:schemeClr>
                </a:solidFill>
                <a:latin typeface="Arial" panose="020B0604020202020204" pitchFamily="34" charset="0"/>
                <a:cs typeface="Arial" panose="020B0604020202020204" pitchFamily="34" charset="0"/>
              </a:defRPr>
            </a:lvl3pPr>
            <a:lvl4pPr>
              <a:defRPr>
                <a:solidFill>
                  <a:schemeClr val="accent1">
                    <a:lumMod val="50000"/>
                  </a:schemeClr>
                </a:solidFill>
                <a:latin typeface="Arial" panose="020B0604020202020204" pitchFamily="34" charset="0"/>
                <a:cs typeface="Arial" panose="020B0604020202020204" pitchFamily="34" charset="0"/>
              </a:defRPr>
            </a:lvl4pPr>
            <a:lvl5pPr>
              <a:defRPr>
                <a:solidFill>
                  <a:schemeClr val="accent1">
                    <a:lumMod val="50000"/>
                  </a:schemeClr>
                </a:solidFill>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82C01B3-EA4D-144B-B2F9-039945D70569}" type="datetime1">
              <a:rPr lang="en-US" smtClean="0"/>
              <a:t>5/6/2024</a:t>
            </a:fld>
            <a:endParaRPr lang="en-US"/>
          </a:p>
        </p:txBody>
      </p:sp>
      <p:sp>
        <p:nvSpPr>
          <p:cNvPr id="5" name="Footer Placeholder 4"/>
          <p:cNvSpPr>
            <a:spLocks noGrp="1"/>
          </p:cNvSpPr>
          <p:nvPr>
            <p:ph type="ftr" sz="quarter" idx="11"/>
          </p:nvPr>
        </p:nvSpPr>
        <p:spPr/>
        <p:txBody>
          <a:bodyPr/>
          <a:lstStyle/>
          <a:p>
            <a:endParaRPr lang="en-US"/>
          </a:p>
        </p:txBody>
      </p:sp>
    </p:spTree>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ACB344B-EC26-5744-AC76-D8CA586C9B04}" type="datetime1">
              <a:rPr lang="en-US" smtClean="0"/>
              <a:t>5/6/2024</a:t>
            </a:fld>
            <a:endParaRPr lang="en-US" dirty="0"/>
          </a:p>
        </p:txBody>
      </p:sp>
      <p:sp>
        <p:nvSpPr>
          <p:cNvPr id="6" name="Footer Placeholder 5"/>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107843752"/>
      </p:ext>
    </p:extLst>
  </p:cSld>
  <p:clrMapOvr>
    <a:masterClrMapping/>
  </p:clrMapOvr>
  <p:transition spd="slow">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CE6F515-9089-4647-A15F-41AF70C5A341}" type="datetime1">
              <a:rPr lang="en-US" smtClean="0"/>
              <a:t>5/6/2024</a:t>
            </a:fld>
            <a:endParaRPr lang="en-US"/>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602680796"/>
      </p:ext>
    </p:extLst>
  </p:cSld>
  <p:clrMapOvr>
    <a:masterClrMapping/>
  </p:clrMapOvr>
  <p:transition spd="slow">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D4F18E-BC0A-FA47-B948-E7696B7A692B}" type="datetime1">
              <a:rPr lang="en-US" smtClean="0"/>
              <a:t>5/6/2024</a:t>
            </a:fld>
            <a:endParaRPr lang="en-US"/>
          </a:p>
        </p:txBody>
      </p:sp>
      <p:sp>
        <p:nvSpPr>
          <p:cNvPr id="3" name="Footer Placeholder 2"/>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68754051"/>
      </p:ext>
    </p:extLst>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947D089-7342-3445-BF50-85DF6D94B4DD}"/>
              </a:ext>
            </a:extLst>
          </p:cNvPr>
          <p:cNvSpPr/>
          <p:nvPr userDrawn="1"/>
        </p:nvSpPr>
        <p:spPr>
          <a:xfrm>
            <a:off x="0" y="0"/>
            <a:ext cx="12192000" cy="6911009"/>
          </a:xfrm>
          <a:prstGeom prst="rect">
            <a:avLst/>
          </a:prstGeom>
          <a:solidFill>
            <a:srgbClr val="0037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7B685423-FE9D-E349-B420-17A8AA107270}"/>
              </a:ext>
            </a:extLst>
          </p:cNvPr>
          <p:cNvSpPr>
            <a:spLocks noGrp="1"/>
          </p:cNvSpPr>
          <p:nvPr>
            <p:ph type="ctrTitle" hasCustomPrompt="1"/>
          </p:nvPr>
        </p:nvSpPr>
        <p:spPr>
          <a:xfrm>
            <a:off x="1524000" y="4630625"/>
            <a:ext cx="9144000" cy="1088528"/>
          </a:xfrm>
        </p:spPr>
        <p:txBody>
          <a:bodyPr anchor="b">
            <a:normAutofit/>
          </a:bodyPr>
          <a:lstStyle>
            <a:lvl1pPr algn="ctr">
              <a:defRPr sz="3200" b="1">
                <a:solidFill>
                  <a:schemeClr val="bg1"/>
                </a:solidFill>
                <a:latin typeface="Arial" panose="020B0604020202020204" pitchFamily="34" charset="0"/>
                <a:cs typeface="Arial" panose="020B0604020202020204" pitchFamily="34" charset="0"/>
              </a:defRPr>
            </a:lvl1pPr>
          </a:lstStyle>
          <a:p>
            <a:r>
              <a:rPr lang="en-US" dirty="0"/>
              <a:t>Thank You</a:t>
            </a:r>
          </a:p>
        </p:txBody>
      </p:sp>
      <p:pic>
        <p:nvPicPr>
          <p:cNvPr id="5" name="Picture 4">
            <a:extLst>
              <a:ext uri="{FF2B5EF4-FFF2-40B4-BE49-F238E27FC236}">
                <a16:creationId xmlns:a16="http://schemas.microsoft.com/office/drawing/2014/main" id="{FE6A19B5-6295-184F-95AC-8494FA2F7362}"/>
              </a:ext>
            </a:extLst>
          </p:cNvPr>
          <p:cNvPicPr>
            <a:picLocks noChangeAspect="1"/>
          </p:cNvPicPr>
          <p:nvPr userDrawn="1"/>
        </p:nvPicPr>
        <p:blipFill>
          <a:blip r:embed="rId2"/>
          <a:stretch>
            <a:fillRect/>
          </a:stretch>
        </p:blipFill>
        <p:spPr>
          <a:xfrm>
            <a:off x="4959967" y="2476500"/>
            <a:ext cx="2310784" cy="2156732"/>
          </a:xfrm>
          <a:prstGeom prst="rect">
            <a:avLst/>
          </a:prstGeom>
        </p:spPr>
      </p:pic>
    </p:spTree>
  </p:cSld>
  <p:clrMapOvr>
    <a:masterClrMapping/>
  </p:clrMapOvr>
  <p:transition spd="slow">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2059805" y="6244525"/>
            <a:ext cx="7757963" cy="365125"/>
          </a:xfrm>
          <a:prstGeom prst="rect">
            <a:avLst/>
          </a:prstGeom>
        </p:spPr>
        <p:txBody>
          <a:bodyPr vert="horz" lIns="91440" tIns="45720" rIns="91440" bIns="45720" rtlCol="0" anchor="ctr"/>
          <a:lstStyle>
            <a:lvl1pPr algn="ctr">
              <a:defRPr sz="1000">
                <a:solidFill>
                  <a:schemeClr val="bg1"/>
                </a:solidFill>
                <a:latin typeface="Arial" panose="020B0604020202020204" pitchFamily="34" charset="0"/>
                <a:cs typeface="Arial" panose="020B0604020202020204" pitchFamily="34" charset="0"/>
              </a:defRPr>
            </a:lvl1pPr>
          </a:lstStyle>
          <a:p>
            <a:endParaRPr lang="en-US" dirty="0"/>
          </a:p>
        </p:txBody>
      </p:sp>
      <p:sp>
        <p:nvSpPr>
          <p:cNvPr id="4" name="Date Placeholder 3"/>
          <p:cNvSpPr>
            <a:spLocks noGrp="1"/>
          </p:cNvSpPr>
          <p:nvPr>
            <p:ph type="dt" sz="half" idx="2"/>
          </p:nvPr>
        </p:nvSpPr>
        <p:spPr>
          <a:xfrm>
            <a:off x="838200" y="6244525"/>
            <a:ext cx="1221606" cy="365125"/>
          </a:xfrm>
          <a:prstGeom prst="rect">
            <a:avLst/>
          </a:prstGeom>
        </p:spPr>
        <p:txBody>
          <a:bodyPr vert="horz" lIns="91440" tIns="45720" rIns="91440" bIns="45720" rtlCol="0" anchor="ctr"/>
          <a:lstStyle>
            <a:lvl1pPr algn="ctr">
              <a:defRPr sz="1000" baseline="0">
                <a:solidFill>
                  <a:schemeClr val="tx2"/>
                </a:solidFill>
                <a:latin typeface="Arial" panose="020B0604020202020204" pitchFamily="34" charset="0"/>
                <a:cs typeface="Arial" panose="020B0604020202020204" pitchFamily="34" charset="0"/>
              </a:defRPr>
            </a:lvl1pPr>
          </a:lstStyle>
          <a:p>
            <a:fld id="{179CEB8D-B9A4-7249-A618-1FFCB6E3C71A}" type="datetime1">
              <a:rPr lang="en-US" smtClean="0"/>
              <a:pPr/>
              <a:t>5/6/2024</a:t>
            </a:fld>
            <a:endParaRPr lang="en-US" dirty="0"/>
          </a:p>
        </p:txBody>
      </p:sp>
      <p:sp>
        <p:nvSpPr>
          <p:cNvPr id="11" name="TextBox 10">
            <a:extLst>
              <a:ext uri="{FF2B5EF4-FFF2-40B4-BE49-F238E27FC236}">
                <a16:creationId xmlns:a16="http://schemas.microsoft.com/office/drawing/2014/main" id="{768ADD57-E8E8-6F45-AC05-E272920E2EB0}"/>
              </a:ext>
            </a:extLst>
          </p:cNvPr>
          <p:cNvSpPr txBox="1"/>
          <p:nvPr userDrawn="1"/>
        </p:nvSpPr>
        <p:spPr>
          <a:xfrm>
            <a:off x="149629" y="6244525"/>
            <a:ext cx="688571" cy="365125"/>
          </a:xfrm>
          <a:prstGeom prst="rect">
            <a:avLst/>
          </a:prstGeom>
          <a:noFill/>
        </p:spPr>
        <p:txBody>
          <a:bodyPr wrap="square" rtlCol="0" anchor="ctr" anchorCtr="0">
            <a:noAutofit/>
          </a:bodyPr>
          <a:lstStyle/>
          <a:p>
            <a:pPr algn="ctr"/>
            <a:fld id="{479BDA1F-085D-3742-BB72-CE0249E0F669}" type="slidenum">
              <a:rPr lang="en-US" sz="1000" smtClean="0">
                <a:solidFill>
                  <a:schemeClr val="bg1">
                    <a:lumMod val="50000"/>
                  </a:schemeClr>
                </a:solidFill>
                <a:latin typeface="Arial" panose="020B0604020202020204" pitchFamily="34" charset="0"/>
                <a:cs typeface="Arial" panose="020B0604020202020204" pitchFamily="34" charset="0"/>
              </a:rPr>
              <a:pPr algn="ctr"/>
              <a:t>‹#›</a:t>
            </a:fld>
            <a:endParaRPr lang="en-US" sz="1000" dirty="0">
              <a:solidFill>
                <a:schemeClr val="bg1">
                  <a:lumMod val="50000"/>
                </a:schemeClr>
              </a:solidFill>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37A41877-C15E-9E4B-846A-9F81BCD8B4E7}"/>
              </a:ext>
            </a:extLst>
          </p:cNvPr>
          <p:cNvPicPr>
            <a:picLocks noChangeAspect="1"/>
          </p:cNvPicPr>
          <p:nvPr userDrawn="1"/>
        </p:nvPicPr>
        <p:blipFill>
          <a:blip r:embed="rId10"/>
          <a:stretch>
            <a:fillRect/>
          </a:stretch>
        </p:blipFill>
        <p:spPr>
          <a:xfrm>
            <a:off x="11078055" y="159161"/>
            <a:ext cx="837378" cy="781552"/>
          </a:xfrm>
          <a:prstGeom prst="rect">
            <a:avLst/>
          </a:prstGeom>
        </p:spPr>
      </p:pic>
      <p:sp>
        <p:nvSpPr>
          <p:cNvPr id="8" name="Rectangle 7">
            <a:extLst>
              <a:ext uri="{FF2B5EF4-FFF2-40B4-BE49-F238E27FC236}">
                <a16:creationId xmlns:a16="http://schemas.microsoft.com/office/drawing/2014/main" id="{CF2F8D92-7D98-734E-8602-93AFF8519A88}"/>
              </a:ext>
            </a:extLst>
          </p:cNvPr>
          <p:cNvSpPr/>
          <p:nvPr userDrawn="1"/>
        </p:nvSpPr>
        <p:spPr>
          <a:xfrm>
            <a:off x="12130601" y="1"/>
            <a:ext cx="74554"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441C4751-8AA4-804A-A9E7-642F0704DBD0}"/>
              </a:ext>
            </a:extLst>
          </p:cNvPr>
          <p:cNvSpPr/>
          <p:nvPr userDrawn="1"/>
        </p:nvSpPr>
        <p:spPr>
          <a:xfrm>
            <a:off x="-1" y="6782348"/>
            <a:ext cx="12192001" cy="8581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33805520"/>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4" r:id="rId3"/>
    <p:sldLayoutId id="2147483662" r:id="rId4"/>
    <p:sldLayoutId id="2147483652" r:id="rId5"/>
    <p:sldLayoutId id="2147483654" r:id="rId6"/>
    <p:sldLayoutId id="2147483655" r:id="rId7"/>
    <p:sldLayoutId id="2147483663" r:id="rId8"/>
  </p:sldLayoutIdLst>
  <p:transition spd="slow">
    <p:fade/>
  </p:transition>
  <p:hf hdr="0"/>
  <p:txStyles>
    <p:titleStyle>
      <a:lvl1pPr algn="l" defTabSz="914400" rtl="0" eaLnBrk="1" latinLnBrk="0" hangingPunct="1">
        <a:lnSpc>
          <a:spcPct val="90000"/>
        </a:lnSpc>
        <a:spcBef>
          <a:spcPct val="0"/>
        </a:spcBef>
        <a:buNone/>
        <a:defRPr sz="3200" b="1" kern="1200" baseline="0">
          <a:solidFill>
            <a:schemeClr val="accent1">
              <a:lumMod val="50000"/>
            </a:schemeClr>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a:buChar char="•"/>
        <a:defRPr sz="2400" b="1" kern="1200" baseline="0">
          <a:solidFill>
            <a:schemeClr val="accent1">
              <a:lumMod val="50000"/>
            </a:schemeClr>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a:buChar char="•"/>
        <a:defRPr sz="2000" kern="1200" baseline="0">
          <a:solidFill>
            <a:schemeClr val="accent1">
              <a:lumMod val="50000"/>
            </a:schemeClr>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a:buChar char="•"/>
        <a:defRPr sz="1800" kern="1200" baseline="0">
          <a:solidFill>
            <a:schemeClr val="accent1">
              <a:lumMod val="50000"/>
            </a:schemeClr>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a:buChar char="•"/>
        <a:defRPr sz="1600" kern="1200" baseline="0">
          <a:solidFill>
            <a:schemeClr val="accent1">
              <a:lumMod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a:buChar char="•"/>
        <a:defRPr sz="1600" kern="1200" baseline="0">
          <a:solidFill>
            <a:schemeClr val="accent1">
              <a:lumMod val="50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40378805"/>
      </p:ext>
    </p:extLst>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B820C-360A-DED2-B581-4B15858E59FB}"/>
              </a:ext>
            </a:extLst>
          </p:cNvPr>
          <p:cNvSpPr>
            <a:spLocks noGrp="1"/>
          </p:cNvSpPr>
          <p:nvPr>
            <p:ph type="title"/>
          </p:nvPr>
        </p:nvSpPr>
        <p:spPr>
          <a:xfrm>
            <a:off x="876694" y="741391"/>
            <a:ext cx="3549649" cy="1616203"/>
          </a:xfrm>
        </p:spPr>
        <p:txBody>
          <a:bodyPr vert="horz" lIns="91440" tIns="45720" rIns="91440" bIns="45720" rtlCol="0" anchor="b">
            <a:normAutofit/>
          </a:bodyPr>
          <a:lstStyle/>
          <a:p>
            <a:r>
              <a:rPr lang="en-US" dirty="0">
                <a:solidFill>
                  <a:schemeClr val="tx1"/>
                </a:solidFill>
                <a:latin typeface="+mj-lt"/>
                <a:cs typeface="+mj-cs"/>
              </a:rPr>
              <a:t>Visualization</a:t>
            </a:r>
          </a:p>
        </p:txBody>
      </p:sp>
      <p:sp>
        <p:nvSpPr>
          <p:cNvPr id="11" name="Content Placeholder 10">
            <a:extLst>
              <a:ext uri="{FF2B5EF4-FFF2-40B4-BE49-F238E27FC236}">
                <a16:creationId xmlns:a16="http://schemas.microsoft.com/office/drawing/2014/main" id="{5719104E-DE93-77E2-C40F-F494418563C7}"/>
              </a:ext>
            </a:extLst>
          </p:cNvPr>
          <p:cNvSpPr>
            <a:spLocks noGrp="1"/>
          </p:cNvSpPr>
          <p:nvPr>
            <p:ph idx="1"/>
          </p:nvPr>
        </p:nvSpPr>
        <p:spPr>
          <a:xfrm>
            <a:off x="876693" y="2533476"/>
            <a:ext cx="3346964" cy="3447832"/>
          </a:xfrm>
        </p:spPr>
        <p:txBody>
          <a:bodyPr vert="horz" lIns="91440" tIns="45720" rIns="91440" bIns="45720" rtlCol="0" anchor="t">
            <a:normAutofit/>
          </a:bodyPr>
          <a:lstStyle/>
          <a:p>
            <a:pPr>
              <a:buFont typeface="Arial" panose="020B0604020202020204" pitchFamily="34" charset="0"/>
              <a:buChar char="•"/>
            </a:pPr>
            <a:r>
              <a:rPr lang="en-US" sz="1800" b="0" kern="100" dirty="0">
                <a:effectLst/>
                <a:latin typeface="Aptos" panose="020B0004020202020204" pitchFamily="34" charset="0"/>
                <a:ea typeface="Aptos" panose="020B0004020202020204" pitchFamily="34" charset="0"/>
                <a:cs typeface="Times New Roman" panose="02020603050405020304" pitchFamily="18" charset="0"/>
              </a:rPr>
              <a:t>The scatter plot depicting Price vs. Year provides a comprehensive overview of how the prices of vehicles vary based on their year of registration, with additional insights garnered from the brand and mileage size representations. </a:t>
            </a:r>
          </a:p>
          <a:p>
            <a:pPr>
              <a:buFont typeface="Arial" panose="020B0604020202020204" pitchFamily="34" charset="0"/>
              <a:buChar char="•"/>
            </a:pPr>
            <a:r>
              <a:rPr lang="en-US" sz="1800" b="0" kern="100" dirty="0">
                <a:effectLst/>
                <a:latin typeface="Aptos" panose="020B0004020202020204" pitchFamily="34" charset="0"/>
                <a:ea typeface="Aptos" panose="020B0004020202020204" pitchFamily="34" charset="0"/>
                <a:cs typeface="Times New Roman" panose="02020603050405020304" pitchFamily="18" charset="0"/>
              </a:rPr>
              <a:t>The average price has steadily increased over the past decade.</a:t>
            </a:r>
          </a:p>
          <a:p>
            <a:pPr marL="0" indent="0">
              <a:buNone/>
            </a:pPr>
            <a:endParaRPr lang="en-US" sz="2000" b="0" dirty="0">
              <a:solidFill>
                <a:schemeClr val="tx1"/>
              </a:solidFill>
              <a:latin typeface="+mn-lt"/>
              <a:cs typeface="+mn-cs"/>
            </a:endParaRPr>
          </a:p>
        </p:txBody>
      </p:sp>
      <p:pic>
        <p:nvPicPr>
          <p:cNvPr id="7" name="Content Placeholder 6" descr="A screen shot of a chart&#10;&#10;Description automatically generated">
            <a:extLst>
              <a:ext uri="{FF2B5EF4-FFF2-40B4-BE49-F238E27FC236}">
                <a16:creationId xmlns:a16="http://schemas.microsoft.com/office/drawing/2014/main" id="{1DDA824E-D46C-C013-50DD-6B4B0BE99A7C}"/>
              </a:ext>
            </a:extLst>
          </p:cNvPr>
          <p:cNvPicPr>
            <a:picLocks noChangeAspect="1"/>
          </p:cNvPicPr>
          <p:nvPr/>
        </p:nvPicPr>
        <p:blipFill rotWithShape="1">
          <a:blip r:embed="rId2"/>
          <a:srcRect r="5299"/>
          <a:stretch/>
        </p:blipFill>
        <p:spPr>
          <a:xfrm>
            <a:off x="5089243" y="877413"/>
            <a:ext cx="6222628" cy="5043096"/>
          </a:xfrm>
          <a:prstGeom prst="rect">
            <a:avLst/>
          </a:prstGeom>
        </p:spPr>
      </p:pic>
      <p:grpSp>
        <p:nvGrpSpPr>
          <p:cNvPr id="14" name="Group 13">
            <a:extLst>
              <a:ext uri="{FF2B5EF4-FFF2-40B4-BE49-F238E27FC236}">
                <a16:creationId xmlns:a16="http://schemas.microsoft.com/office/drawing/2014/main" id="{3AFCAD34-1AFC-BC1A-F6B2-C34C63912EA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89243" y="5858828"/>
            <a:ext cx="6226463" cy="123363"/>
            <a:chOff x="7015162" y="5858828"/>
            <a:chExt cx="4300544" cy="123363"/>
          </a:xfrm>
        </p:grpSpPr>
        <p:sp>
          <p:nvSpPr>
            <p:cNvPr id="15" name="Rectangle 14">
              <a:extLst>
                <a:ext uri="{FF2B5EF4-FFF2-40B4-BE49-F238E27FC236}">
                  <a16:creationId xmlns:a16="http://schemas.microsoft.com/office/drawing/2014/main" id="{1129F4A2-3705-CF87-3DDA-AF9CE9389B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03753" y="3770237"/>
              <a:ext cx="123362" cy="4300544"/>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91B1028-FC76-5583-3A1F-5815A7DCF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09789" y="4876274"/>
              <a:ext cx="123362" cy="2088471"/>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Date Placeholder 3">
            <a:extLst>
              <a:ext uri="{FF2B5EF4-FFF2-40B4-BE49-F238E27FC236}">
                <a16:creationId xmlns:a16="http://schemas.microsoft.com/office/drawing/2014/main" id="{F25208E7-138D-2893-B68F-442D35DB494A}"/>
              </a:ext>
            </a:extLst>
          </p:cNvPr>
          <p:cNvSpPr>
            <a:spLocks noGrp="1"/>
          </p:cNvSpPr>
          <p:nvPr>
            <p:ph type="dt" sz="half" idx="11"/>
          </p:nvPr>
        </p:nvSpPr>
        <p:spPr>
          <a:xfrm>
            <a:off x="838200" y="6356350"/>
            <a:ext cx="2743200" cy="365125"/>
          </a:xfrm>
        </p:spPr>
        <p:txBody>
          <a:bodyPr vert="horz" lIns="91440" tIns="45720" rIns="91440" bIns="45720" rtlCol="0" anchor="ctr">
            <a:normAutofit/>
          </a:bodyPr>
          <a:lstStyle/>
          <a:p>
            <a:pPr algn="l">
              <a:spcAft>
                <a:spcPts val="600"/>
              </a:spcAft>
              <a:defRPr/>
            </a:pPr>
            <a:fld id="{179CEB8D-B9A4-7249-A618-1FFCB6E3C71A}" type="datetime1">
              <a:rPr lang="en-US" sz="1200" smtClean="0">
                <a:solidFill>
                  <a:prstClr val="black">
                    <a:tint val="75000"/>
                  </a:prstClr>
                </a:solidFill>
                <a:latin typeface="Calibri" panose="020F0502020204030204"/>
                <a:cs typeface="+mn-cs"/>
              </a:rPr>
              <a:pPr algn="l">
                <a:spcAft>
                  <a:spcPts val="600"/>
                </a:spcAft>
                <a:defRPr/>
              </a:pPr>
              <a:t>5/6/2024</a:t>
            </a:fld>
            <a:endParaRPr lang="en-US" sz="1200">
              <a:solidFill>
                <a:prstClr val="black">
                  <a:tint val="75000"/>
                </a:prstClr>
              </a:solidFill>
              <a:latin typeface="Calibri" panose="020F0502020204030204"/>
              <a:cs typeface="+mn-cs"/>
            </a:endParaRPr>
          </a:p>
        </p:txBody>
      </p:sp>
      <p:sp>
        <p:nvSpPr>
          <p:cNvPr id="3" name="Footer Placeholder 2">
            <a:extLst>
              <a:ext uri="{FF2B5EF4-FFF2-40B4-BE49-F238E27FC236}">
                <a16:creationId xmlns:a16="http://schemas.microsoft.com/office/drawing/2014/main" id="{C8503FE0-DC2E-AF44-5197-C0C7C9F14FD9}"/>
              </a:ext>
            </a:extLst>
          </p:cNvPr>
          <p:cNvSpPr>
            <a:spLocks noGrp="1"/>
          </p:cNvSpPr>
          <p:nvPr>
            <p:ph type="ftr" sz="quarter" idx="10"/>
          </p:nvPr>
        </p:nvSpPr>
        <p:spPr>
          <a:xfrm>
            <a:off x="4038600" y="6356350"/>
            <a:ext cx="4114800" cy="365125"/>
          </a:xfrm>
        </p:spPr>
        <p:txBody>
          <a:bodyPr vert="horz" lIns="91440" tIns="45720" rIns="91440" bIns="45720" rtlCol="0" anchor="ctr">
            <a:normAutofit/>
          </a:bodyPr>
          <a:lstStyle/>
          <a:p>
            <a:pPr>
              <a:defRPr/>
            </a:pPr>
            <a:endParaRPr lang="en-US" sz="1200" kern="1200">
              <a:solidFill>
                <a:prstClr val="black">
                  <a:tint val="75000"/>
                </a:prstClr>
              </a:solidFill>
              <a:latin typeface="Calibri" panose="020F0502020204030204"/>
              <a:ea typeface="+mn-ea"/>
              <a:cs typeface="+mn-cs"/>
            </a:endParaRPr>
          </a:p>
        </p:txBody>
      </p:sp>
    </p:spTree>
    <p:extLst>
      <p:ext uri="{BB962C8B-B14F-4D97-AF65-F5344CB8AC3E}">
        <p14:creationId xmlns:p14="http://schemas.microsoft.com/office/powerpoint/2010/main" val="215845260"/>
      </p:ext>
    </p:extLst>
  </p:cSld>
  <p:clrMapOvr>
    <a:masterClrMapping/>
  </p:clrMapOvr>
  <p:transition spd="slow">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42452-E210-B157-7E84-A1A541C8A832}"/>
              </a:ext>
            </a:extLst>
          </p:cNvPr>
          <p:cNvSpPr>
            <a:spLocks noGrp="1"/>
          </p:cNvSpPr>
          <p:nvPr>
            <p:ph type="title"/>
          </p:nvPr>
        </p:nvSpPr>
        <p:spPr/>
        <p:txBody>
          <a:bodyPr/>
          <a:lstStyle/>
          <a:p>
            <a:pPr algn="ctr"/>
            <a:r>
              <a:rPr lang="en-US" dirty="0"/>
              <a:t>Visualization</a:t>
            </a:r>
          </a:p>
        </p:txBody>
      </p:sp>
      <p:sp>
        <p:nvSpPr>
          <p:cNvPr id="3" name="Footer Placeholder 2">
            <a:extLst>
              <a:ext uri="{FF2B5EF4-FFF2-40B4-BE49-F238E27FC236}">
                <a16:creationId xmlns:a16="http://schemas.microsoft.com/office/drawing/2014/main" id="{C309D1D4-440F-373F-0084-AF03218B1201}"/>
              </a:ext>
            </a:extLst>
          </p:cNvPr>
          <p:cNvSpPr>
            <a:spLocks noGrp="1"/>
          </p:cNvSpPr>
          <p:nvPr>
            <p:ph type="ftr" sz="quarter" idx="10"/>
          </p:nvPr>
        </p:nvSpPr>
        <p:spPr/>
        <p:txBody>
          <a:bodyPr/>
          <a:lstStyle/>
          <a:p>
            <a:endParaRPr lang="en-US" dirty="0"/>
          </a:p>
        </p:txBody>
      </p:sp>
      <p:sp>
        <p:nvSpPr>
          <p:cNvPr id="4" name="Date Placeholder 3">
            <a:extLst>
              <a:ext uri="{FF2B5EF4-FFF2-40B4-BE49-F238E27FC236}">
                <a16:creationId xmlns:a16="http://schemas.microsoft.com/office/drawing/2014/main" id="{870CD5D5-951F-4A02-4FA3-1992D590C99D}"/>
              </a:ext>
            </a:extLst>
          </p:cNvPr>
          <p:cNvSpPr>
            <a:spLocks noGrp="1"/>
          </p:cNvSpPr>
          <p:nvPr>
            <p:ph type="dt" sz="half" idx="11"/>
          </p:nvPr>
        </p:nvSpPr>
        <p:spPr/>
        <p:txBody>
          <a:bodyPr/>
          <a:lstStyle/>
          <a:p>
            <a:fld id="{179CEB8D-B9A4-7249-A618-1FFCB6E3C71A}" type="datetime1">
              <a:rPr lang="en-US" smtClean="0"/>
              <a:pPr/>
              <a:t>5/6/2024</a:t>
            </a:fld>
            <a:endParaRPr lang="en-US" dirty="0"/>
          </a:p>
        </p:txBody>
      </p:sp>
      <p:pic>
        <p:nvPicPr>
          <p:cNvPr id="7" name="Content Placeholder 6">
            <a:extLst>
              <a:ext uri="{FF2B5EF4-FFF2-40B4-BE49-F238E27FC236}">
                <a16:creationId xmlns:a16="http://schemas.microsoft.com/office/drawing/2014/main" id="{D2D26408-5254-E933-6313-8FB68F1BBC21}"/>
              </a:ext>
            </a:extLst>
          </p:cNvPr>
          <p:cNvPicPr>
            <a:picLocks noGrp="1" noChangeAspect="1"/>
          </p:cNvPicPr>
          <p:nvPr>
            <p:ph idx="1"/>
          </p:nvPr>
        </p:nvPicPr>
        <p:blipFill>
          <a:blip r:embed="rId2"/>
          <a:stretch>
            <a:fillRect/>
          </a:stretch>
        </p:blipFill>
        <p:spPr>
          <a:xfrm>
            <a:off x="2395021" y="2067449"/>
            <a:ext cx="7401958" cy="3867690"/>
          </a:xfrm>
        </p:spPr>
      </p:pic>
    </p:spTree>
    <p:extLst>
      <p:ext uri="{BB962C8B-B14F-4D97-AF65-F5344CB8AC3E}">
        <p14:creationId xmlns:p14="http://schemas.microsoft.com/office/powerpoint/2010/main" val="373500097"/>
      </p:ext>
    </p:extLst>
  </p:cSld>
  <p:clrMapOvr>
    <a:masterClrMapping/>
  </p:clrMapOvr>
  <p:transition spd="slow">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BC260-31FD-F088-8FFA-DA96308B978F}"/>
              </a:ext>
            </a:extLst>
          </p:cNvPr>
          <p:cNvSpPr>
            <a:spLocks noGrp="1"/>
          </p:cNvSpPr>
          <p:nvPr>
            <p:ph type="title"/>
          </p:nvPr>
        </p:nvSpPr>
        <p:spPr/>
        <p:txBody>
          <a:bodyPr/>
          <a:lstStyle/>
          <a:p>
            <a:pPr algn="ctr"/>
            <a:r>
              <a:rPr lang="en-US" dirty="0"/>
              <a:t>Visualization</a:t>
            </a:r>
          </a:p>
        </p:txBody>
      </p:sp>
      <p:pic>
        <p:nvPicPr>
          <p:cNvPr id="9" name="Content Placeholder 8">
            <a:extLst>
              <a:ext uri="{FF2B5EF4-FFF2-40B4-BE49-F238E27FC236}">
                <a16:creationId xmlns:a16="http://schemas.microsoft.com/office/drawing/2014/main" id="{F798B12D-FCB2-DFA1-7172-A9171159E627}"/>
              </a:ext>
            </a:extLst>
          </p:cNvPr>
          <p:cNvPicPr>
            <a:picLocks noGrp="1" noChangeAspect="1"/>
          </p:cNvPicPr>
          <p:nvPr>
            <p:ph sz="half" idx="1"/>
          </p:nvPr>
        </p:nvPicPr>
        <p:blipFill>
          <a:blip r:embed="rId2"/>
          <a:stretch>
            <a:fillRect/>
          </a:stretch>
        </p:blipFill>
        <p:spPr>
          <a:xfrm>
            <a:off x="838200" y="2487639"/>
            <a:ext cx="5181600" cy="3027310"/>
          </a:xfrm>
        </p:spPr>
      </p:pic>
      <p:pic>
        <p:nvPicPr>
          <p:cNvPr id="11" name="Content Placeholder 10">
            <a:extLst>
              <a:ext uri="{FF2B5EF4-FFF2-40B4-BE49-F238E27FC236}">
                <a16:creationId xmlns:a16="http://schemas.microsoft.com/office/drawing/2014/main" id="{2422DFE3-F7E3-EFDB-4569-A3A7F5EEC66B}"/>
              </a:ext>
            </a:extLst>
          </p:cNvPr>
          <p:cNvPicPr>
            <a:picLocks noGrp="1" noChangeAspect="1"/>
          </p:cNvPicPr>
          <p:nvPr>
            <p:ph sz="half" idx="2"/>
          </p:nvPr>
        </p:nvPicPr>
        <p:blipFill>
          <a:blip r:embed="rId3"/>
          <a:stretch>
            <a:fillRect/>
          </a:stretch>
        </p:blipFill>
        <p:spPr>
          <a:xfrm>
            <a:off x="6172200" y="2803085"/>
            <a:ext cx="5181600" cy="2396417"/>
          </a:xfrm>
        </p:spPr>
      </p:pic>
      <p:sp>
        <p:nvSpPr>
          <p:cNvPr id="4" name="Date Placeholder 3">
            <a:extLst>
              <a:ext uri="{FF2B5EF4-FFF2-40B4-BE49-F238E27FC236}">
                <a16:creationId xmlns:a16="http://schemas.microsoft.com/office/drawing/2014/main" id="{02D3A377-1AC4-7232-64C7-C9F400A8BC51}"/>
              </a:ext>
            </a:extLst>
          </p:cNvPr>
          <p:cNvSpPr>
            <a:spLocks noGrp="1"/>
          </p:cNvSpPr>
          <p:nvPr>
            <p:ph type="dt" sz="half" idx="10"/>
          </p:nvPr>
        </p:nvSpPr>
        <p:spPr/>
        <p:txBody>
          <a:bodyPr/>
          <a:lstStyle/>
          <a:p>
            <a:fld id="{179CEB8D-B9A4-7249-A618-1FFCB6E3C71A}" type="datetime1">
              <a:rPr lang="en-US" smtClean="0"/>
              <a:pPr/>
              <a:t>5/6/2024</a:t>
            </a:fld>
            <a:endParaRPr lang="en-US" dirty="0"/>
          </a:p>
        </p:txBody>
      </p:sp>
      <p:sp>
        <p:nvSpPr>
          <p:cNvPr id="3" name="Footer Placeholder 2">
            <a:extLst>
              <a:ext uri="{FF2B5EF4-FFF2-40B4-BE49-F238E27FC236}">
                <a16:creationId xmlns:a16="http://schemas.microsoft.com/office/drawing/2014/main" id="{5B0ED0BE-A34F-5966-BA2C-BD48A0BD9F0F}"/>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2036310224"/>
      </p:ext>
    </p:extLst>
  </p:cSld>
  <p:clrMapOvr>
    <a:masterClrMapping/>
  </p:clrMapOvr>
  <p:transition spd="slow">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78CB5-F52C-98E0-FC58-DBD8CF050F79}"/>
              </a:ext>
            </a:extLst>
          </p:cNvPr>
          <p:cNvSpPr>
            <a:spLocks noGrp="1"/>
          </p:cNvSpPr>
          <p:nvPr>
            <p:ph type="title"/>
          </p:nvPr>
        </p:nvSpPr>
        <p:spPr/>
        <p:txBody>
          <a:bodyPr/>
          <a:lstStyle/>
          <a:p>
            <a:pPr algn="ctr"/>
            <a:r>
              <a:rPr lang="en-US" dirty="0"/>
              <a:t>Insights</a:t>
            </a:r>
          </a:p>
        </p:txBody>
      </p:sp>
      <p:sp>
        <p:nvSpPr>
          <p:cNvPr id="7" name="Content Placeholder 6">
            <a:extLst>
              <a:ext uri="{FF2B5EF4-FFF2-40B4-BE49-F238E27FC236}">
                <a16:creationId xmlns:a16="http://schemas.microsoft.com/office/drawing/2014/main" id="{DD697728-C6DF-6839-C86A-52C1A9D8DD14}"/>
              </a:ext>
            </a:extLst>
          </p:cNvPr>
          <p:cNvSpPr>
            <a:spLocks noGrp="1"/>
          </p:cNvSpPr>
          <p:nvPr>
            <p:ph idx="1"/>
          </p:nvPr>
        </p:nvSpPr>
        <p:spPr/>
        <p:txBody>
          <a:bodyPr/>
          <a:lstStyle/>
          <a:p>
            <a:pPr marL="0" marR="0">
              <a:lnSpc>
                <a:spcPct val="107000"/>
              </a:lnSpc>
              <a:spcBef>
                <a:spcPts val="0"/>
              </a:spcBef>
              <a:spcAft>
                <a:spcPts val="800"/>
              </a:spcAf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Brand Influence:</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b="0" kern="100" dirty="0">
                <a:effectLst/>
                <a:latin typeface="Aptos" panose="020B0004020202020204" pitchFamily="34" charset="0"/>
                <a:ea typeface="Aptos" panose="020B0004020202020204" pitchFamily="34" charset="0"/>
                <a:cs typeface="Times New Roman" panose="02020603050405020304" pitchFamily="18" charset="0"/>
              </a:rPr>
              <a:t>Different brands have varied price trends, with some charging larger fees regardless of the year of registration. Luxury companies typically sustain higher price points throughout multiple model years than mainstream manufacturers. Pricing within the same brand may also vary depending on factors such as model popularity, market demand, and brand repute.</a:t>
            </a:r>
          </a:p>
          <a:p>
            <a:pPr marL="0" marR="0">
              <a:lnSpc>
                <a:spcPct val="107000"/>
              </a:lnSpc>
              <a:spcBef>
                <a:spcPts val="0"/>
              </a:spcBef>
              <a:spcAft>
                <a:spcPts val="800"/>
              </a:spcAf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Price Distribution:</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b="0" kern="100" dirty="0">
                <a:effectLst/>
                <a:latin typeface="Aptos" panose="020B0004020202020204" pitchFamily="34" charset="0"/>
                <a:ea typeface="Aptos" panose="020B0004020202020204" pitchFamily="34" charset="0"/>
                <a:cs typeface="Times New Roman" panose="02020603050405020304" pitchFamily="18" charset="0"/>
              </a:rPr>
              <a:t>The bulk of automobiles fall into a given price range, with a few outliers reflecting luxury models that attract higher costs. </a:t>
            </a:r>
          </a:p>
          <a:p>
            <a:pPr marL="0" marR="0">
              <a:lnSpc>
                <a:spcPct val="107000"/>
              </a:lnSpc>
              <a:spcBef>
                <a:spcPts val="0"/>
              </a:spcBef>
              <a:spcAft>
                <a:spcPts val="800"/>
              </a:spcAf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Regional Sales Breakdown:</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b="0" kern="100" dirty="0">
                <a:effectLst/>
                <a:latin typeface="Aptos" panose="020B0004020202020204" pitchFamily="34" charset="0"/>
                <a:ea typeface="Aptos" panose="020B0004020202020204" pitchFamily="34" charset="0"/>
                <a:cs typeface="Times New Roman" panose="02020603050405020304" pitchFamily="18" charset="0"/>
              </a:rPr>
              <a:t>States such as Florida, Georgia, and New Jersey have larger car sales, demonstrating that preferences differ between areas. </a:t>
            </a:r>
          </a:p>
          <a:p>
            <a:pPr marL="0" marR="0">
              <a:lnSpc>
                <a:spcPct val="107000"/>
              </a:lnSpc>
              <a:spcBef>
                <a:spcPts val="0"/>
              </a:spcBef>
              <a:spcAft>
                <a:spcPts val="800"/>
              </a:spcAf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Car Price vs. Condition:</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b="0" kern="100" dirty="0">
                <a:effectLst/>
                <a:latin typeface="Aptos" panose="020B0004020202020204" pitchFamily="34" charset="0"/>
                <a:ea typeface="Aptos" panose="020B0004020202020204" pitchFamily="34" charset="0"/>
                <a:cs typeface="Times New Roman" panose="02020603050405020304" pitchFamily="18" charset="0"/>
              </a:rPr>
              <a:t>Cars with a clean title typically attract greater prices than those with salvage titles, highlighting the importance of vehicle condition in pricing.</a:t>
            </a:r>
          </a:p>
          <a:p>
            <a:pPr marL="0" indent="0">
              <a:buNone/>
            </a:pPr>
            <a:endParaRPr lang="en-US" dirty="0"/>
          </a:p>
        </p:txBody>
      </p:sp>
      <p:sp>
        <p:nvSpPr>
          <p:cNvPr id="5" name="Date Placeholder 4">
            <a:extLst>
              <a:ext uri="{FF2B5EF4-FFF2-40B4-BE49-F238E27FC236}">
                <a16:creationId xmlns:a16="http://schemas.microsoft.com/office/drawing/2014/main" id="{B23C4621-D844-B89D-356A-8498E85E9A03}"/>
              </a:ext>
            </a:extLst>
          </p:cNvPr>
          <p:cNvSpPr>
            <a:spLocks noGrp="1"/>
          </p:cNvSpPr>
          <p:nvPr>
            <p:ph type="dt" sz="half" idx="10"/>
          </p:nvPr>
        </p:nvSpPr>
        <p:spPr/>
        <p:txBody>
          <a:bodyPr/>
          <a:lstStyle/>
          <a:p>
            <a:fld id="{EACB344B-EC26-5744-AC76-D8CA586C9B04}" type="datetime1">
              <a:rPr lang="en-US" smtClean="0"/>
              <a:t>5/6/2024</a:t>
            </a:fld>
            <a:endParaRPr lang="en-US" dirty="0"/>
          </a:p>
        </p:txBody>
      </p:sp>
      <p:sp>
        <p:nvSpPr>
          <p:cNvPr id="6" name="Footer Placeholder 5">
            <a:extLst>
              <a:ext uri="{FF2B5EF4-FFF2-40B4-BE49-F238E27FC236}">
                <a16:creationId xmlns:a16="http://schemas.microsoft.com/office/drawing/2014/main" id="{26504917-BDAA-EC0F-DEE2-5B24BF4AA09E}"/>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777224807"/>
      </p:ext>
    </p:extLst>
  </p:cSld>
  <p:clrMapOvr>
    <a:masterClrMapping/>
  </p:clrMapOvr>
  <p:transition spd="slow">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B2DFC-DE73-2A47-F6AC-E428DF3E55D5}"/>
              </a:ext>
            </a:extLst>
          </p:cNvPr>
          <p:cNvSpPr>
            <a:spLocks noGrp="1"/>
          </p:cNvSpPr>
          <p:nvPr>
            <p:ph type="title"/>
          </p:nvPr>
        </p:nvSpPr>
        <p:spPr/>
        <p:txBody>
          <a:bodyPr/>
          <a:lstStyle/>
          <a:p>
            <a:pPr algn="ctr"/>
            <a:r>
              <a:rPr lang="en-US" dirty="0"/>
              <a:t>Conclusion</a:t>
            </a:r>
          </a:p>
        </p:txBody>
      </p:sp>
      <p:sp>
        <p:nvSpPr>
          <p:cNvPr id="3" name="Content Placeholder 2">
            <a:extLst>
              <a:ext uri="{FF2B5EF4-FFF2-40B4-BE49-F238E27FC236}">
                <a16:creationId xmlns:a16="http://schemas.microsoft.com/office/drawing/2014/main" id="{F26822D2-4B32-3C6A-C49C-039C08585CC5}"/>
              </a:ext>
            </a:extLst>
          </p:cNvPr>
          <p:cNvSpPr>
            <a:spLocks noGrp="1"/>
          </p:cNvSpPr>
          <p:nvPr>
            <p:ph idx="1"/>
          </p:nvPr>
        </p:nvSpPr>
        <p:spPr/>
        <p:txBody>
          <a:bodyPr/>
          <a:lstStyle/>
          <a:p>
            <a:r>
              <a:rPr lang="en-US" sz="1800" b="0" kern="100" dirty="0">
                <a:effectLst/>
                <a:latin typeface="Aptos" panose="020B0004020202020204" pitchFamily="34" charset="0"/>
                <a:ea typeface="Aptos" panose="020B0004020202020204" pitchFamily="34" charset="0"/>
                <a:cs typeface="Times New Roman" panose="02020603050405020304" pitchFamily="18" charset="0"/>
              </a:rPr>
              <a:t>"Dashboard Drive" provides a thorough examination of the US automobile business, utilizing interactive graphics to understand complex facts. By identifying trends and patterns, our initiative provides stakeholders with vital insights for effectively navigating the dynamic automotive landscape. Through rigorous research and visualization, we give a road map for informed decision-making and strategic planning in the automobile industry.</a:t>
            </a:r>
          </a:p>
          <a:p>
            <a:pPr marL="0" indent="0">
              <a:buNone/>
            </a:pPr>
            <a:endParaRPr lang="en-US" b="0" dirty="0"/>
          </a:p>
        </p:txBody>
      </p:sp>
      <p:sp>
        <p:nvSpPr>
          <p:cNvPr id="4" name="Date Placeholder 3">
            <a:extLst>
              <a:ext uri="{FF2B5EF4-FFF2-40B4-BE49-F238E27FC236}">
                <a16:creationId xmlns:a16="http://schemas.microsoft.com/office/drawing/2014/main" id="{B63F3AB7-227A-FDD7-4C04-5F65A7B5CA3A}"/>
              </a:ext>
            </a:extLst>
          </p:cNvPr>
          <p:cNvSpPr>
            <a:spLocks noGrp="1"/>
          </p:cNvSpPr>
          <p:nvPr>
            <p:ph type="dt" sz="half" idx="10"/>
          </p:nvPr>
        </p:nvSpPr>
        <p:spPr/>
        <p:txBody>
          <a:bodyPr/>
          <a:lstStyle/>
          <a:p>
            <a:fld id="{882C01B3-EA4D-144B-B2F9-039945D70569}" type="datetime1">
              <a:rPr lang="en-US" smtClean="0"/>
              <a:t>5/6/2024</a:t>
            </a:fld>
            <a:endParaRPr lang="en-US"/>
          </a:p>
        </p:txBody>
      </p:sp>
      <p:sp>
        <p:nvSpPr>
          <p:cNvPr id="5" name="Footer Placeholder 4">
            <a:extLst>
              <a:ext uri="{FF2B5EF4-FFF2-40B4-BE49-F238E27FC236}">
                <a16:creationId xmlns:a16="http://schemas.microsoft.com/office/drawing/2014/main" id="{14EE35BB-E914-3B64-B743-55B294156267}"/>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669905233"/>
      </p:ext>
    </p:extLst>
  </p:cSld>
  <p:clrMapOvr>
    <a:masterClrMapping/>
  </p:clrMapOvr>
  <p:transition spd="slow">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5EF70C7-DE0D-2F43-BA52-5B33FFAADC65}"/>
              </a:ext>
            </a:extLst>
          </p:cNvPr>
          <p:cNvSpPr>
            <a:spLocks noGrp="1"/>
          </p:cNvSpPr>
          <p:nvPr>
            <p:ph type="ctrTitle"/>
          </p:nvPr>
        </p:nvSpPr>
        <p:spPr>
          <a:xfrm>
            <a:off x="1524000" y="4589782"/>
            <a:ext cx="9144000" cy="1088528"/>
          </a:xfrm>
        </p:spPr>
        <p:txBody>
          <a:bodyPr/>
          <a:lstStyle/>
          <a:p>
            <a:r>
              <a:rPr lang="en-US" dirty="0"/>
              <a:t>Thank You!</a:t>
            </a:r>
          </a:p>
        </p:txBody>
      </p:sp>
    </p:spTree>
    <p:extLst>
      <p:ext uri="{BB962C8B-B14F-4D97-AF65-F5344CB8AC3E}">
        <p14:creationId xmlns:p14="http://schemas.microsoft.com/office/powerpoint/2010/main" val="1022410778"/>
      </p:ext>
    </p:extLst>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0C339EF-66DA-EF44-AE21-EF3805B83FE4}"/>
              </a:ext>
            </a:extLst>
          </p:cNvPr>
          <p:cNvSpPr>
            <a:spLocks noGrp="1"/>
          </p:cNvSpPr>
          <p:nvPr>
            <p:ph type="ctrTitle"/>
          </p:nvPr>
        </p:nvSpPr>
        <p:spPr>
          <a:xfrm>
            <a:off x="1524000" y="908374"/>
            <a:ext cx="9144000" cy="2520626"/>
          </a:xfrm>
        </p:spPr>
        <p:txBody>
          <a:bodyPr>
            <a:normAutofit/>
          </a:bodyPr>
          <a:lstStyle/>
          <a:p>
            <a:pPr marL="0" marR="0">
              <a:lnSpc>
                <a:spcPct val="107000"/>
              </a:lnSpc>
              <a:spcBef>
                <a:spcPts val="0"/>
              </a:spcBef>
              <a:spcAft>
                <a:spcPts val="800"/>
              </a:spcAft>
            </a:pPr>
            <a:r>
              <a:rPr lang="en-US" sz="4400" b="1" kern="100" dirty="0">
                <a:effectLst/>
                <a:latin typeface="Aptos" panose="020B0004020202020204" pitchFamily="34" charset="0"/>
                <a:ea typeface="Aptos" panose="020B0004020202020204" pitchFamily="34" charset="0"/>
                <a:cs typeface="Times New Roman" panose="02020603050405020304" pitchFamily="18" charset="0"/>
              </a:rPr>
              <a:t>Dashboard Drive: Mapping Out the US Car Market with Interactive Visualizations</a:t>
            </a:r>
            <a:endParaRPr lang="en-US" dirty="0"/>
          </a:p>
        </p:txBody>
      </p:sp>
      <p:sp>
        <p:nvSpPr>
          <p:cNvPr id="6" name="Subtitle 5">
            <a:extLst>
              <a:ext uri="{FF2B5EF4-FFF2-40B4-BE49-F238E27FC236}">
                <a16:creationId xmlns:a16="http://schemas.microsoft.com/office/drawing/2014/main" id="{B753CC30-CEC5-5043-B107-DC6C2DF46830}"/>
              </a:ext>
            </a:extLst>
          </p:cNvPr>
          <p:cNvSpPr>
            <a:spLocks noGrp="1"/>
          </p:cNvSpPr>
          <p:nvPr>
            <p:ph type="subTitle" idx="4294967295"/>
          </p:nvPr>
        </p:nvSpPr>
        <p:spPr>
          <a:xfrm>
            <a:off x="1524000" y="3602038"/>
            <a:ext cx="9144000" cy="1655762"/>
          </a:xfrm>
        </p:spPr>
        <p:txBody>
          <a:bodyPr/>
          <a:lstStyle/>
          <a:p>
            <a:pPr marL="0" indent="0" algn="ctr">
              <a:buNone/>
            </a:pPr>
            <a:r>
              <a:rPr lang="en-US" dirty="0">
                <a:solidFill>
                  <a:schemeClr val="bg1"/>
                </a:solidFill>
              </a:rPr>
              <a:t>Presented by</a:t>
            </a:r>
            <a:br>
              <a:rPr lang="en-US" dirty="0">
                <a:solidFill>
                  <a:schemeClr val="bg1"/>
                </a:solidFill>
              </a:rPr>
            </a:br>
            <a:r>
              <a:rPr lang="en-US" dirty="0">
                <a:solidFill>
                  <a:schemeClr val="bg1"/>
                </a:solidFill>
              </a:rPr>
              <a:t>Gunadheep Sakthivel</a:t>
            </a:r>
          </a:p>
        </p:txBody>
      </p:sp>
    </p:spTree>
    <p:extLst>
      <p:ext uri="{BB962C8B-B14F-4D97-AF65-F5344CB8AC3E}">
        <p14:creationId xmlns:p14="http://schemas.microsoft.com/office/powerpoint/2010/main" val="3405146193"/>
      </p:ext>
    </p:extLst>
  </p:cSld>
  <p:clrMapOvr>
    <a:masterClrMapping/>
  </p:clrMapOvr>
  <p:transition spd="slow">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B6938A-5080-CA4B-8877-952BD278BEBF}"/>
              </a:ext>
            </a:extLst>
          </p:cNvPr>
          <p:cNvSpPr>
            <a:spLocks noGrp="1"/>
          </p:cNvSpPr>
          <p:nvPr>
            <p:ph type="title"/>
          </p:nvPr>
        </p:nvSpPr>
        <p:spPr/>
        <p:txBody>
          <a:bodyPr/>
          <a:lstStyle/>
          <a:p>
            <a:r>
              <a:rPr lang="en-US" dirty="0"/>
              <a:t>Contents</a:t>
            </a:r>
          </a:p>
        </p:txBody>
      </p:sp>
      <p:graphicFrame>
        <p:nvGraphicFramePr>
          <p:cNvPr id="2" name="Content Placeholder 1">
            <a:extLst>
              <a:ext uri="{FF2B5EF4-FFF2-40B4-BE49-F238E27FC236}">
                <a16:creationId xmlns:a16="http://schemas.microsoft.com/office/drawing/2014/main" id="{2659B101-66FA-09AE-00C4-50CA060448E6}"/>
              </a:ext>
            </a:extLst>
          </p:cNvPr>
          <p:cNvGraphicFramePr>
            <a:graphicFrameLocks noGrp="1"/>
          </p:cNvGraphicFramePr>
          <p:nvPr>
            <p:ph idx="1"/>
            <p:extLst>
              <p:ext uri="{D42A27DB-BD31-4B8C-83A1-F6EECF244321}">
                <p14:modId xmlns:p14="http://schemas.microsoft.com/office/powerpoint/2010/main" val="213106093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72770451"/>
      </p:ext>
    </p:extLst>
  </p:cSld>
  <p:clrMapOvr>
    <a:masterClrMapping/>
  </p:clrMapOvr>
  <p:transition spd="slow">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10AA5-BBB4-0D45-A302-9F9969314C04}"/>
              </a:ext>
            </a:extLst>
          </p:cNvPr>
          <p:cNvSpPr>
            <a:spLocks noGrp="1"/>
          </p:cNvSpPr>
          <p:nvPr>
            <p:ph type="title"/>
          </p:nvPr>
        </p:nvSpPr>
        <p:spPr/>
        <p:txBody>
          <a:bodyPr/>
          <a:lstStyle/>
          <a:p>
            <a:pPr algn="ctr"/>
            <a:r>
              <a:rPr lang="en-US" dirty="0"/>
              <a:t>Introduction</a:t>
            </a:r>
          </a:p>
        </p:txBody>
      </p:sp>
      <p:sp>
        <p:nvSpPr>
          <p:cNvPr id="3" name="Content Placeholder 2">
            <a:extLst>
              <a:ext uri="{FF2B5EF4-FFF2-40B4-BE49-F238E27FC236}">
                <a16:creationId xmlns:a16="http://schemas.microsoft.com/office/drawing/2014/main" id="{C566236D-97AC-9447-89FE-5A610CF99063}"/>
              </a:ext>
            </a:extLst>
          </p:cNvPr>
          <p:cNvSpPr>
            <a:spLocks noGrp="1"/>
          </p:cNvSpPr>
          <p:nvPr>
            <p:ph idx="1"/>
          </p:nvPr>
        </p:nvSpPr>
        <p:spPr/>
        <p:txBody>
          <a:bodyPr/>
          <a:lstStyle/>
          <a:p>
            <a:r>
              <a:rPr lang="en-US" sz="2400" b="0" dirty="0">
                <a:effectLst/>
                <a:latin typeface="Aptos" panose="020B0004020202020204" pitchFamily="34" charset="0"/>
                <a:ea typeface="Aptos" panose="020B0004020202020204" pitchFamily="34" charset="0"/>
                <a:cs typeface="Times New Roman" panose="02020603050405020304" pitchFamily="18" charset="0"/>
              </a:rPr>
              <a:t>In the ever-changing US automotive business, knowing market dynamics, consumer preferences, and regional variances is critical. My initiative, "Dashboard Drive," aims to explore the complexities of the US car market using interactive visualizations based on a vast dataset obtained from credible platforms. </a:t>
            </a:r>
          </a:p>
          <a:p>
            <a:r>
              <a:rPr lang="en-US" sz="2400" b="0" dirty="0">
                <a:effectLst/>
                <a:latin typeface="Aptos" panose="020B0004020202020204" pitchFamily="34" charset="0"/>
                <a:ea typeface="Aptos" panose="020B0004020202020204" pitchFamily="34" charset="0"/>
                <a:cs typeface="Times New Roman" panose="02020603050405020304" pitchFamily="18" charset="0"/>
              </a:rPr>
              <a:t>Using innovative data visualization tools, we want to uncover trends, preferences, and correlations in the automotive scene, empowering stakeholders with actionable information.</a:t>
            </a:r>
            <a:endParaRPr lang="en-US" b="0" dirty="0"/>
          </a:p>
        </p:txBody>
      </p:sp>
      <p:sp>
        <p:nvSpPr>
          <p:cNvPr id="4" name="Date Placeholder 3">
            <a:extLst>
              <a:ext uri="{FF2B5EF4-FFF2-40B4-BE49-F238E27FC236}">
                <a16:creationId xmlns:a16="http://schemas.microsoft.com/office/drawing/2014/main" id="{9F51ED28-3419-4049-A63C-DD1CA67F710D}"/>
              </a:ext>
            </a:extLst>
          </p:cNvPr>
          <p:cNvSpPr>
            <a:spLocks noGrp="1"/>
          </p:cNvSpPr>
          <p:nvPr>
            <p:ph type="dt" sz="half" idx="10"/>
          </p:nvPr>
        </p:nvSpPr>
        <p:spPr/>
        <p:txBody>
          <a:bodyPr/>
          <a:lstStyle/>
          <a:p>
            <a:fld id="{882C01B3-EA4D-144B-B2F9-039945D70569}" type="datetime1">
              <a:rPr lang="en-US" smtClean="0"/>
              <a:t>5/6/2024</a:t>
            </a:fld>
            <a:endParaRPr lang="en-US"/>
          </a:p>
        </p:txBody>
      </p:sp>
      <p:sp>
        <p:nvSpPr>
          <p:cNvPr id="5" name="Footer Placeholder 4">
            <a:extLst>
              <a:ext uri="{FF2B5EF4-FFF2-40B4-BE49-F238E27FC236}">
                <a16:creationId xmlns:a16="http://schemas.microsoft.com/office/drawing/2014/main" id="{B0794E16-A91B-BA47-BB6A-35541516715A}"/>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762248317"/>
      </p:ext>
    </p:extLst>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BDAC9-D361-364B-B496-8A50E94C2766}"/>
              </a:ext>
            </a:extLst>
          </p:cNvPr>
          <p:cNvSpPr>
            <a:spLocks noGrp="1"/>
          </p:cNvSpPr>
          <p:nvPr>
            <p:ph type="title"/>
          </p:nvPr>
        </p:nvSpPr>
        <p:spPr/>
        <p:txBody>
          <a:bodyPr/>
          <a:lstStyle/>
          <a:p>
            <a:pPr algn="ctr"/>
            <a:r>
              <a:rPr lang="en-US" dirty="0"/>
              <a:t>Dataset</a:t>
            </a:r>
          </a:p>
        </p:txBody>
      </p:sp>
      <p:sp>
        <p:nvSpPr>
          <p:cNvPr id="6" name="Footer Placeholder 5">
            <a:extLst>
              <a:ext uri="{FF2B5EF4-FFF2-40B4-BE49-F238E27FC236}">
                <a16:creationId xmlns:a16="http://schemas.microsoft.com/office/drawing/2014/main" id="{F152E28F-0853-BD40-A8BA-747A1B4B7B14}"/>
              </a:ext>
            </a:extLst>
          </p:cNvPr>
          <p:cNvSpPr>
            <a:spLocks noGrp="1"/>
          </p:cNvSpPr>
          <p:nvPr>
            <p:ph type="ftr" sz="quarter" idx="10"/>
          </p:nvPr>
        </p:nvSpPr>
        <p:spPr/>
        <p:txBody>
          <a:bodyPr/>
          <a:lstStyle/>
          <a:p>
            <a:endParaRPr lang="en-US"/>
          </a:p>
        </p:txBody>
      </p:sp>
      <p:sp>
        <p:nvSpPr>
          <p:cNvPr id="5" name="Date Placeholder 4">
            <a:extLst>
              <a:ext uri="{FF2B5EF4-FFF2-40B4-BE49-F238E27FC236}">
                <a16:creationId xmlns:a16="http://schemas.microsoft.com/office/drawing/2014/main" id="{A953E63E-F5E3-2648-BAFC-5980C128A3C5}"/>
              </a:ext>
            </a:extLst>
          </p:cNvPr>
          <p:cNvSpPr>
            <a:spLocks noGrp="1"/>
          </p:cNvSpPr>
          <p:nvPr>
            <p:ph type="dt" sz="half" idx="11"/>
          </p:nvPr>
        </p:nvSpPr>
        <p:spPr/>
        <p:txBody>
          <a:bodyPr/>
          <a:lstStyle/>
          <a:p>
            <a:fld id="{EACB344B-EC26-5744-AC76-D8CA586C9B04}" type="datetime1">
              <a:rPr lang="en-US" smtClean="0"/>
              <a:t>5/6/2024</a:t>
            </a:fld>
            <a:endParaRPr lang="en-US" dirty="0"/>
          </a:p>
        </p:txBody>
      </p:sp>
      <p:sp>
        <p:nvSpPr>
          <p:cNvPr id="7" name="Content Placeholder 6">
            <a:extLst>
              <a:ext uri="{FF2B5EF4-FFF2-40B4-BE49-F238E27FC236}">
                <a16:creationId xmlns:a16="http://schemas.microsoft.com/office/drawing/2014/main" id="{50928DD9-B9AB-0C6F-BEAD-7EE5BC6A62DF}"/>
              </a:ext>
            </a:extLst>
          </p:cNvPr>
          <p:cNvSpPr>
            <a:spLocks noGrp="1"/>
          </p:cNvSpPr>
          <p:nvPr>
            <p:ph idx="1"/>
          </p:nvPr>
        </p:nvSpPr>
        <p:spPr/>
        <p:txBody>
          <a:bodyPr>
            <a:normAutofit fontScale="92500"/>
          </a:bodyPr>
          <a:lstStyle/>
          <a:p>
            <a:r>
              <a:rPr lang="en-US" dirty="0"/>
              <a:t>Source: </a:t>
            </a:r>
            <a:r>
              <a:rPr lang="en-US" b="0" dirty="0"/>
              <a:t>The dataset is sourced from AUCTION EXPORT.com(Kaggle) and comprises information on 28 brands of clean and used vehicles available for sale in the US market.</a:t>
            </a:r>
          </a:p>
          <a:p>
            <a:r>
              <a:rPr lang="en-US" dirty="0"/>
              <a:t>Features: </a:t>
            </a:r>
            <a:r>
              <a:rPr lang="en-US" b="0" dirty="0"/>
              <a:t>It includes 12 features such as price, years (registration year), brand, model, color, state/city (location), mileage, VIN (Vehicle Identification Number), title status (clean or salvage), lot number, and condition.</a:t>
            </a:r>
          </a:p>
          <a:p>
            <a:r>
              <a:rPr lang="en-US" dirty="0"/>
              <a:t>Scope: </a:t>
            </a:r>
            <a:r>
              <a:rPr lang="en-US" b="0" dirty="0"/>
              <a:t>The dataset offers insights into the pricing trends, popular brands and models, geographic distribution, and condition of vehicles in the US market.</a:t>
            </a:r>
          </a:p>
          <a:p>
            <a:r>
              <a:rPr lang="en-US" b="0" dirty="0"/>
              <a:t>The data analysis of the US Cars dataset caters to a diverse audience, including automotive industry professionals seeking market insights and competitive intelligence, financial analysts interested in assessing market performance and investment opportunities</a:t>
            </a:r>
          </a:p>
        </p:txBody>
      </p:sp>
    </p:spTree>
    <p:extLst>
      <p:ext uri="{BB962C8B-B14F-4D97-AF65-F5344CB8AC3E}">
        <p14:creationId xmlns:p14="http://schemas.microsoft.com/office/powerpoint/2010/main" val="366536982"/>
      </p:ext>
    </p:extLst>
  </p:cSld>
  <p:clrMapOvr>
    <a:masterClrMapping/>
  </p:clrMapOvr>
  <p:transition spd="slow">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E72AC-0046-75E2-CBE5-0B2D3EAD26D4}"/>
              </a:ext>
            </a:extLst>
          </p:cNvPr>
          <p:cNvSpPr>
            <a:spLocks noGrp="1"/>
          </p:cNvSpPr>
          <p:nvPr>
            <p:ph type="title"/>
          </p:nvPr>
        </p:nvSpPr>
        <p:spPr/>
        <p:txBody>
          <a:bodyPr/>
          <a:lstStyle/>
          <a:p>
            <a:pPr algn="ctr"/>
            <a:r>
              <a:rPr lang="en-US" dirty="0"/>
              <a:t>Methodology</a:t>
            </a:r>
          </a:p>
        </p:txBody>
      </p:sp>
      <p:sp>
        <p:nvSpPr>
          <p:cNvPr id="3" name="Footer Placeholder 2">
            <a:extLst>
              <a:ext uri="{FF2B5EF4-FFF2-40B4-BE49-F238E27FC236}">
                <a16:creationId xmlns:a16="http://schemas.microsoft.com/office/drawing/2014/main" id="{48B890FB-AA3F-B19D-0BAC-C06A34F87483}"/>
              </a:ext>
            </a:extLst>
          </p:cNvPr>
          <p:cNvSpPr>
            <a:spLocks noGrp="1"/>
          </p:cNvSpPr>
          <p:nvPr>
            <p:ph type="ftr" sz="quarter" idx="10"/>
          </p:nvPr>
        </p:nvSpPr>
        <p:spPr/>
        <p:txBody>
          <a:bodyPr/>
          <a:lstStyle/>
          <a:p>
            <a:endParaRPr lang="en-US" dirty="0"/>
          </a:p>
        </p:txBody>
      </p:sp>
      <p:sp>
        <p:nvSpPr>
          <p:cNvPr id="4" name="Date Placeholder 3">
            <a:extLst>
              <a:ext uri="{FF2B5EF4-FFF2-40B4-BE49-F238E27FC236}">
                <a16:creationId xmlns:a16="http://schemas.microsoft.com/office/drawing/2014/main" id="{D7171CE2-02C2-7F68-DE5A-6054D83EEAF9}"/>
              </a:ext>
            </a:extLst>
          </p:cNvPr>
          <p:cNvSpPr>
            <a:spLocks noGrp="1"/>
          </p:cNvSpPr>
          <p:nvPr>
            <p:ph type="dt" sz="half" idx="11"/>
          </p:nvPr>
        </p:nvSpPr>
        <p:spPr/>
        <p:txBody>
          <a:bodyPr/>
          <a:lstStyle/>
          <a:p>
            <a:fld id="{179CEB8D-B9A4-7249-A618-1FFCB6E3C71A}" type="datetime1">
              <a:rPr lang="en-US" smtClean="0"/>
              <a:pPr/>
              <a:t>5/6/2024</a:t>
            </a:fld>
            <a:endParaRPr lang="en-US" dirty="0"/>
          </a:p>
        </p:txBody>
      </p:sp>
      <p:sp>
        <p:nvSpPr>
          <p:cNvPr id="8" name="Content Placeholder 7">
            <a:extLst>
              <a:ext uri="{FF2B5EF4-FFF2-40B4-BE49-F238E27FC236}">
                <a16:creationId xmlns:a16="http://schemas.microsoft.com/office/drawing/2014/main" id="{388A23A7-7B2B-FED4-D66C-E14672CD353D}"/>
              </a:ext>
            </a:extLst>
          </p:cNvPr>
          <p:cNvSpPr>
            <a:spLocks noGrp="1"/>
          </p:cNvSpPr>
          <p:nvPr>
            <p:ph idx="1"/>
          </p:nvPr>
        </p:nvSpPr>
        <p:spPr/>
        <p:txBody>
          <a:bodyPr/>
          <a:lstStyle/>
          <a:p>
            <a:r>
              <a:rPr lang="en-US" dirty="0"/>
              <a:t>Data Pre-Processing:</a:t>
            </a:r>
          </a:p>
          <a:p>
            <a:pPr lvl="1"/>
            <a:r>
              <a:rPr lang="en-US" dirty="0"/>
              <a:t>Data Loading: Import dataset into Pandas </a:t>
            </a:r>
            <a:r>
              <a:rPr lang="en-US" dirty="0" err="1"/>
              <a:t>DataFrame</a:t>
            </a:r>
            <a:r>
              <a:rPr lang="en-US" dirty="0"/>
              <a:t> using </a:t>
            </a:r>
            <a:r>
              <a:rPr lang="en-US" dirty="0" err="1"/>
              <a:t>read_csv</a:t>
            </a:r>
            <a:r>
              <a:rPr lang="en-US" dirty="0"/>
              <a:t> function.</a:t>
            </a:r>
          </a:p>
          <a:p>
            <a:pPr lvl="1"/>
            <a:r>
              <a:rPr lang="en-US" dirty="0"/>
              <a:t>Handling Missing Values: Address missing values through imputation or removal.</a:t>
            </a:r>
          </a:p>
          <a:p>
            <a:pPr lvl="1"/>
            <a:r>
              <a:rPr lang="en-US" dirty="0"/>
              <a:t>Removing Unnecessary Columns: Omit irrelevant columns to enhance dataset clarity.</a:t>
            </a:r>
          </a:p>
          <a:p>
            <a:pPr lvl="1"/>
            <a:r>
              <a:rPr lang="en-US" dirty="0"/>
              <a:t>Handling Zero Values: Replace zero values in relevant columns (e.g., 'price') for data accuracy.</a:t>
            </a:r>
          </a:p>
          <a:p>
            <a:pPr lvl="1"/>
            <a:r>
              <a:rPr lang="en-US" dirty="0"/>
              <a:t>Data Transformation: Conduct necessary transformations (e.g., scaling) to optimize data quality.</a:t>
            </a:r>
          </a:p>
        </p:txBody>
      </p:sp>
    </p:spTree>
    <p:extLst>
      <p:ext uri="{BB962C8B-B14F-4D97-AF65-F5344CB8AC3E}">
        <p14:creationId xmlns:p14="http://schemas.microsoft.com/office/powerpoint/2010/main" val="1401495762"/>
      </p:ext>
    </p:extLst>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714B0-001F-38B9-C3CA-41998909EAD9}"/>
              </a:ext>
            </a:extLst>
          </p:cNvPr>
          <p:cNvSpPr>
            <a:spLocks noGrp="1"/>
          </p:cNvSpPr>
          <p:nvPr>
            <p:ph type="title"/>
          </p:nvPr>
        </p:nvSpPr>
        <p:spPr>
          <a:xfrm>
            <a:off x="838200" y="800993"/>
            <a:ext cx="3687491" cy="1594189"/>
          </a:xfrm>
        </p:spPr>
        <p:txBody>
          <a:bodyPr vert="horz" lIns="91440" tIns="45720" rIns="91440" bIns="45720" rtlCol="0" anchor="t">
            <a:normAutofit/>
          </a:bodyPr>
          <a:lstStyle/>
          <a:p>
            <a:r>
              <a:rPr lang="en-US" dirty="0">
                <a:solidFill>
                  <a:schemeClr val="tx1"/>
                </a:solidFill>
                <a:latin typeface="+mj-lt"/>
                <a:cs typeface="+mj-cs"/>
              </a:rPr>
              <a:t>Visualization</a:t>
            </a:r>
          </a:p>
        </p:txBody>
      </p:sp>
      <p:sp>
        <p:nvSpPr>
          <p:cNvPr id="10" name="Content Placeholder 9">
            <a:extLst>
              <a:ext uri="{FF2B5EF4-FFF2-40B4-BE49-F238E27FC236}">
                <a16:creationId xmlns:a16="http://schemas.microsoft.com/office/drawing/2014/main" id="{402F2A33-4975-0EF4-0D86-106B380B5F97}"/>
              </a:ext>
            </a:extLst>
          </p:cNvPr>
          <p:cNvSpPr>
            <a:spLocks noGrp="1"/>
          </p:cNvSpPr>
          <p:nvPr>
            <p:ph idx="1"/>
          </p:nvPr>
        </p:nvSpPr>
        <p:spPr>
          <a:xfrm>
            <a:off x="5341546" y="751555"/>
            <a:ext cx="6012254" cy="1766458"/>
          </a:xfrm>
        </p:spPr>
        <p:txBody>
          <a:bodyPr vert="horz" lIns="91440" tIns="45720" rIns="91440" bIns="45720" rtlCol="0" anchor="t">
            <a:normAutofit/>
          </a:bodyPr>
          <a:lstStyle/>
          <a:p>
            <a:pPr marL="0" marR="0">
              <a:lnSpc>
                <a:spcPct val="107000"/>
              </a:lnSpc>
              <a:spcBef>
                <a:spcPts val="0"/>
              </a:spcBef>
              <a:spcAft>
                <a:spcPts val="800"/>
              </a:spcAft>
            </a:pPr>
            <a:r>
              <a:rPr lang="en-US" sz="2000" kern="100" dirty="0">
                <a:effectLst/>
                <a:latin typeface="Aptos" panose="020B0004020202020204" pitchFamily="34" charset="0"/>
                <a:ea typeface="Aptos" panose="020B0004020202020204" pitchFamily="34" charset="0"/>
                <a:cs typeface="Times New Roman" panose="02020603050405020304" pitchFamily="18" charset="0"/>
              </a:rPr>
              <a:t>Bar charts show how large brands dominate the market. </a:t>
            </a:r>
          </a:p>
        </p:txBody>
      </p:sp>
      <p:pic>
        <p:nvPicPr>
          <p:cNvPr id="6" name="Content Placeholder 5" descr="A graph of a company&#10;&#10;Description automatically generated with medium confidence">
            <a:extLst>
              <a:ext uri="{FF2B5EF4-FFF2-40B4-BE49-F238E27FC236}">
                <a16:creationId xmlns:a16="http://schemas.microsoft.com/office/drawing/2014/main" id="{197ED906-72E5-406E-CCC2-326206B4FA73}"/>
              </a:ext>
            </a:extLst>
          </p:cNvPr>
          <p:cNvPicPr>
            <a:picLocks noChangeAspect="1"/>
          </p:cNvPicPr>
          <p:nvPr/>
        </p:nvPicPr>
        <p:blipFill rotWithShape="1">
          <a:blip r:embed="rId2"/>
          <a:srcRect t="30108" b="7374"/>
          <a:stretch/>
        </p:blipFill>
        <p:spPr>
          <a:xfrm>
            <a:off x="-2" y="2818262"/>
            <a:ext cx="12192002" cy="4039737"/>
          </a:xfrm>
          <a:prstGeom prst="rect">
            <a:avLst/>
          </a:prstGeom>
        </p:spPr>
      </p:pic>
      <p:sp>
        <p:nvSpPr>
          <p:cNvPr id="4" name="Date Placeholder 3">
            <a:extLst>
              <a:ext uri="{FF2B5EF4-FFF2-40B4-BE49-F238E27FC236}">
                <a16:creationId xmlns:a16="http://schemas.microsoft.com/office/drawing/2014/main" id="{C84F487E-27B3-E365-7631-763B3832CC5D}"/>
              </a:ext>
            </a:extLst>
          </p:cNvPr>
          <p:cNvSpPr>
            <a:spLocks noGrp="1"/>
          </p:cNvSpPr>
          <p:nvPr>
            <p:ph type="dt" sz="half" idx="11"/>
          </p:nvPr>
        </p:nvSpPr>
        <p:spPr>
          <a:xfrm>
            <a:off x="838200" y="6356350"/>
            <a:ext cx="2743200" cy="365125"/>
          </a:xfrm>
        </p:spPr>
        <p:txBody>
          <a:bodyPr vert="horz" lIns="91440" tIns="45720" rIns="91440" bIns="45720" rtlCol="0" anchor="ctr">
            <a:normAutofit/>
          </a:bodyPr>
          <a:lstStyle/>
          <a:p>
            <a:pPr algn="l">
              <a:spcAft>
                <a:spcPts val="600"/>
              </a:spcAft>
              <a:defRPr/>
            </a:pPr>
            <a:fld id="{179CEB8D-B9A4-7249-A618-1FFCB6E3C71A}" type="datetime1">
              <a:rPr lang="en-US" sz="1200">
                <a:solidFill>
                  <a:srgbClr val="FFFFFF"/>
                </a:solidFill>
                <a:latin typeface="Calibri" panose="020F0502020204030204"/>
                <a:cs typeface="+mn-cs"/>
              </a:rPr>
              <a:pPr algn="l">
                <a:spcAft>
                  <a:spcPts val="600"/>
                </a:spcAft>
                <a:defRPr/>
              </a:pPr>
              <a:t>5/6/2024</a:t>
            </a:fld>
            <a:endParaRPr lang="en-US" sz="1200">
              <a:solidFill>
                <a:srgbClr val="FFFFFF"/>
              </a:solidFill>
              <a:latin typeface="Calibri" panose="020F0502020204030204"/>
              <a:cs typeface="+mn-cs"/>
            </a:endParaRPr>
          </a:p>
        </p:txBody>
      </p:sp>
      <p:sp>
        <p:nvSpPr>
          <p:cNvPr id="3" name="Footer Placeholder 2">
            <a:extLst>
              <a:ext uri="{FF2B5EF4-FFF2-40B4-BE49-F238E27FC236}">
                <a16:creationId xmlns:a16="http://schemas.microsoft.com/office/drawing/2014/main" id="{5A9D7CEF-AA97-8904-E21C-8DFA0B1E256A}"/>
              </a:ext>
            </a:extLst>
          </p:cNvPr>
          <p:cNvSpPr>
            <a:spLocks noGrp="1"/>
          </p:cNvSpPr>
          <p:nvPr>
            <p:ph type="ftr" sz="quarter" idx="10"/>
          </p:nvPr>
        </p:nvSpPr>
        <p:spPr>
          <a:xfrm>
            <a:off x="4038600" y="6356350"/>
            <a:ext cx="4114800" cy="365125"/>
          </a:xfrm>
        </p:spPr>
        <p:txBody>
          <a:bodyPr vert="horz" lIns="91440" tIns="45720" rIns="91440" bIns="45720" rtlCol="0" anchor="ctr">
            <a:normAutofit/>
          </a:bodyPr>
          <a:lstStyle/>
          <a:p>
            <a:pPr>
              <a:defRPr/>
            </a:pPr>
            <a:endParaRPr lang="en-US" sz="1200" kern="1200">
              <a:solidFill>
                <a:srgbClr val="FFFFFF"/>
              </a:solidFill>
              <a:latin typeface="Calibri" panose="020F0502020204030204"/>
              <a:ea typeface="+mn-ea"/>
              <a:cs typeface="+mn-cs"/>
            </a:endParaRPr>
          </a:p>
        </p:txBody>
      </p:sp>
      <p:grpSp>
        <p:nvGrpSpPr>
          <p:cNvPr id="13" name="Group 12">
            <a:extLst>
              <a:ext uri="{FF2B5EF4-FFF2-40B4-BE49-F238E27FC236}">
                <a16:creationId xmlns:a16="http://schemas.microsoft.com/office/drawing/2014/main" id="{F2221BB3-7B5D-C899-7745-66D7AC3232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25" y="6737718"/>
            <a:ext cx="12207200" cy="123363"/>
            <a:chOff x="-5025" y="6737718"/>
            <a:chExt cx="12207200" cy="123363"/>
          </a:xfrm>
        </p:grpSpPr>
        <p:sp>
          <p:nvSpPr>
            <p:cNvPr id="14" name="Rectangle 13">
              <a:extLst>
                <a:ext uri="{FF2B5EF4-FFF2-40B4-BE49-F238E27FC236}">
                  <a16:creationId xmlns:a16="http://schemas.microsoft.com/office/drawing/2014/main" id="{3FD2D571-38D7-DB0F-166C-14FEDA7005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88AEF72-50CD-C201-F6BF-C595BBBED8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91661920"/>
      </p:ext>
    </p:extLst>
  </p:cSld>
  <p:clrMapOvr>
    <a:masterClrMapping/>
  </p:clrMapOvr>
  <p:transition spd="slow">
    <p:fade/>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FEC70-276A-2FA3-CBE3-F78EA8FA53B6}"/>
              </a:ext>
            </a:extLst>
          </p:cNvPr>
          <p:cNvSpPr>
            <a:spLocks noGrp="1"/>
          </p:cNvSpPr>
          <p:nvPr>
            <p:ph type="title"/>
          </p:nvPr>
        </p:nvSpPr>
        <p:spPr>
          <a:xfrm>
            <a:off x="876694" y="741391"/>
            <a:ext cx="3549649" cy="1616203"/>
          </a:xfrm>
        </p:spPr>
        <p:txBody>
          <a:bodyPr vert="horz" lIns="91440" tIns="45720" rIns="91440" bIns="45720" rtlCol="0" anchor="b">
            <a:normAutofit/>
          </a:bodyPr>
          <a:lstStyle/>
          <a:p>
            <a:r>
              <a:rPr lang="en-US">
                <a:solidFill>
                  <a:schemeClr val="tx1"/>
                </a:solidFill>
                <a:latin typeface="+mj-lt"/>
                <a:cs typeface="+mj-cs"/>
              </a:rPr>
              <a:t>Visualization</a:t>
            </a:r>
          </a:p>
        </p:txBody>
      </p:sp>
      <p:sp>
        <p:nvSpPr>
          <p:cNvPr id="18" name="Content Placeholder 10">
            <a:extLst>
              <a:ext uri="{FF2B5EF4-FFF2-40B4-BE49-F238E27FC236}">
                <a16:creationId xmlns:a16="http://schemas.microsoft.com/office/drawing/2014/main" id="{79AE8C4E-C278-54EA-0B90-AEF02437F721}"/>
              </a:ext>
            </a:extLst>
          </p:cNvPr>
          <p:cNvSpPr>
            <a:spLocks noGrp="1"/>
          </p:cNvSpPr>
          <p:nvPr>
            <p:ph idx="1"/>
          </p:nvPr>
        </p:nvSpPr>
        <p:spPr>
          <a:xfrm>
            <a:off x="876693" y="2533476"/>
            <a:ext cx="3346964" cy="3447832"/>
          </a:xfrm>
        </p:spPr>
        <p:txBody>
          <a:bodyPr vert="horz" lIns="91440" tIns="45720" rIns="91440" bIns="45720" rtlCol="0" anchor="t">
            <a:normAutofit/>
          </a:bodyPr>
          <a:lstStyle/>
          <a:p>
            <a:pPr>
              <a:buFont typeface="Arial" panose="020B0604020202020204" pitchFamily="34" charset="0"/>
              <a:buChar char="•"/>
            </a:pPr>
            <a:r>
              <a:rPr lang="en-US" sz="1800" b="0" dirty="0">
                <a:effectLst/>
                <a:latin typeface="Aptos" panose="020B0004020202020204" pitchFamily="34" charset="0"/>
                <a:ea typeface="Aptos" panose="020B0004020202020204" pitchFamily="34" charset="0"/>
                <a:cs typeface="Times New Roman" panose="02020603050405020304" pitchFamily="18" charset="0"/>
              </a:rPr>
              <a:t>Histograms demonstrate the distribution of vehicle prices, highlighting outliers and common price ranges. </a:t>
            </a:r>
            <a:endParaRPr lang="en-US" sz="2000" b="0" dirty="0">
              <a:solidFill>
                <a:schemeClr val="tx1"/>
              </a:solidFill>
              <a:latin typeface="+mn-lt"/>
              <a:cs typeface="+mn-cs"/>
            </a:endParaRPr>
          </a:p>
        </p:txBody>
      </p:sp>
      <p:pic>
        <p:nvPicPr>
          <p:cNvPr id="7" name="Content Placeholder 6" descr="A graph of a distribution of a number of bars&#10;&#10;Description automatically generated with medium confidence">
            <a:extLst>
              <a:ext uri="{FF2B5EF4-FFF2-40B4-BE49-F238E27FC236}">
                <a16:creationId xmlns:a16="http://schemas.microsoft.com/office/drawing/2014/main" id="{602E90D5-33E2-0FDA-4771-4A25F9FB9CB2}"/>
              </a:ext>
            </a:extLst>
          </p:cNvPr>
          <p:cNvPicPr>
            <a:picLocks noChangeAspect="1"/>
          </p:cNvPicPr>
          <p:nvPr/>
        </p:nvPicPr>
        <p:blipFill rotWithShape="1">
          <a:blip r:embed="rId2"/>
          <a:srcRect r="23189" b="-2"/>
          <a:stretch/>
        </p:blipFill>
        <p:spPr>
          <a:xfrm>
            <a:off x="5089243" y="877413"/>
            <a:ext cx="6222628" cy="5043096"/>
          </a:xfrm>
          <a:prstGeom prst="rect">
            <a:avLst/>
          </a:prstGeom>
        </p:spPr>
      </p:pic>
      <p:grpSp>
        <p:nvGrpSpPr>
          <p:cNvPr id="19" name="Group 18">
            <a:extLst>
              <a:ext uri="{FF2B5EF4-FFF2-40B4-BE49-F238E27FC236}">
                <a16:creationId xmlns:a16="http://schemas.microsoft.com/office/drawing/2014/main" id="{3AFCAD34-1AFC-BC1A-F6B2-C34C63912EA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89243" y="5858828"/>
            <a:ext cx="6226463" cy="123363"/>
            <a:chOff x="7015162" y="5858828"/>
            <a:chExt cx="4300544" cy="123363"/>
          </a:xfrm>
        </p:grpSpPr>
        <p:sp>
          <p:nvSpPr>
            <p:cNvPr id="20" name="Rectangle 19">
              <a:extLst>
                <a:ext uri="{FF2B5EF4-FFF2-40B4-BE49-F238E27FC236}">
                  <a16:creationId xmlns:a16="http://schemas.microsoft.com/office/drawing/2014/main" id="{1129F4A2-3705-CF87-3DDA-AF9CE9389B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03753" y="3770237"/>
              <a:ext cx="123362" cy="4300544"/>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91B1028-FC76-5583-3A1F-5815A7DCF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09789" y="4876274"/>
              <a:ext cx="123362" cy="2088471"/>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Date Placeholder 3">
            <a:extLst>
              <a:ext uri="{FF2B5EF4-FFF2-40B4-BE49-F238E27FC236}">
                <a16:creationId xmlns:a16="http://schemas.microsoft.com/office/drawing/2014/main" id="{1C2BFB02-D080-2259-16BF-93AF0480384E}"/>
              </a:ext>
            </a:extLst>
          </p:cNvPr>
          <p:cNvSpPr>
            <a:spLocks noGrp="1"/>
          </p:cNvSpPr>
          <p:nvPr>
            <p:ph type="dt" sz="half" idx="11"/>
          </p:nvPr>
        </p:nvSpPr>
        <p:spPr>
          <a:xfrm>
            <a:off x="838200" y="6356350"/>
            <a:ext cx="2743200" cy="365125"/>
          </a:xfrm>
        </p:spPr>
        <p:txBody>
          <a:bodyPr vert="horz" lIns="91440" tIns="45720" rIns="91440" bIns="45720" rtlCol="0" anchor="ctr">
            <a:normAutofit/>
          </a:bodyPr>
          <a:lstStyle/>
          <a:p>
            <a:pPr algn="l">
              <a:spcAft>
                <a:spcPts val="600"/>
              </a:spcAft>
              <a:defRPr/>
            </a:pPr>
            <a:fld id="{179CEB8D-B9A4-7249-A618-1FFCB6E3C71A}" type="datetime1">
              <a:rPr lang="en-US" sz="1200" smtClean="0">
                <a:solidFill>
                  <a:prstClr val="black">
                    <a:tint val="75000"/>
                  </a:prstClr>
                </a:solidFill>
                <a:latin typeface="Calibri" panose="020F0502020204030204"/>
                <a:cs typeface="+mn-cs"/>
              </a:rPr>
              <a:pPr algn="l">
                <a:spcAft>
                  <a:spcPts val="600"/>
                </a:spcAft>
                <a:defRPr/>
              </a:pPr>
              <a:t>5/6/2024</a:t>
            </a:fld>
            <a:endParaRPr lang="en-US" sz="1200">
              <a:solidFill>
                <a:prstClr val="black">
                  <a:tint val="75000"/>
                </a:prstClr>
              </a:solidFill>
              <a:latin typeface="Calibri" panose="020F0502020204030204"/>
              <a:cs typeface="+mn-cs"/>
            </a:endParaRPr>
          </a:p>
        </p:txBody>
      </p:sp>
      <p:sp>
        <p:nvSpPr>
          <p:cNvPr id="3" name="Footer Placeholder 2">
            <a:extLst>
              <a:ext uri="{FF2B5EF4-FFF2-40B4-BE49-F238E27FC236}">
                <a16:creationId xmlns:a16="http://schemas.microsoft.com/office/drawing/2014/main" id="{025DF721-07A5-1E7D-238C-5F91677BC791}"/>
              </a:ext>
            </a:extLst>
          </p:cNvPr>
          <p:cNvSpPr>
            <a:spLocks noGrp="1"/>
          </p:cNvSpPr>
          <p:nvPr>
            <p:ph type="ftr" sz="quarter" idx="10"/>
          </p:nvPr>
        </p:nvSpPr>
        <p:spPr>
          <a:xfrm>
            <a:off x="4038600" y="6356350"/>
            <a:ext cx="4114800" cy="365125"/>
          </a:xfrm>
        </p:spPr>
        <p:txBody>
          <a:bodyPr vert="horz" lIns="91440" tIns="45720" rIns="91440" bIns="45720" rtlCol="0" anchor="ctr">
            <a:normAutofit/>
          </a:bodyPr>
          <a:lstStyle/>
          <a:p>
            <a:pPr>
              <a:defRPr/>
            </a:pPr>
            <a:endParaRPr lang="en-US" sz="1200" kern="1200">
              <a:solidFill>
                <a:prstClr val="black">
                  <a:tint val="75000"/>
                </a:prstClr>
              </a:solidFill>
              <a:latin typeface="Calibri" panose="020F0502020204030204"/>
              <a:ea typeface="+mn-ea"/>
              <a:cs typeface="+mn-cs"/>
            </a:endParaRPr>
          </a:p>
        </p:txBody>
      </p:sp>
    </p:spTree>
    <p:extLst>
      <p:ext uri="{BB962C8B-B14F-4D97-AF65-F5344CB8AC3E}">
        <p14:creationId xmlns:p14="http://schemas.microsoft.com/office/powerpoint/2010/main" val="2794764969"/>
      </p:ext>
    </p:extLst>
  </p:cSld>
  <p:clrMapOvr>
    <a:masterClrMapping/>
  </p:clrMapOvr>
  <p:transition spd="slow">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D21AE-8351-E2D9-7753-1EC05C084DE4}"/>
              </a:ext>
            </a:extLst>
          </p:cNvPr>
          <p:cNvSpPr>
            <a:spLocks noGrp="1"/>
          </p:cNvSpPr>
          <p:nvPr>
            <p:ph type="title"/>
          </p:nvPr>
        </p:nvSpPr>
        <p:spPr/>
        <p:txBody>
          <a:bodyPr/>
          <a:lstStyle/>
          <a:p>
            <a:pPr algn="ctr"/>
            <a:r>
              <a:rPr lang="en-US" dirty="0"/>
              <a:t>Visualization</a:t>
            </a:r>
          </a:p>
        </p:txBody>
      </p:sp>
      <p:sp>
        <p:nvSpPr>
          <p:cNvPr id="3" name="Footer Placeholder 2">
            <a:extLst>
              <a:ext uri="{FF2B5EF4-FFF2-40B4-BE49-F238E27FC236}">
                <a16:creationId xmlns:a16="http://schemas.microsoft.com/office/drawing/2014/main" id="{C3B56D75-BBC0-CF7A-76FD-37764971C719}"/>
              </a:ext>
            </a:extLst>
          </p:cNvPr>
          <p:cNvSpPr>
            <a:spLocks noGrp="1"/>
          </p:cNvSpPr>
          <p:nvPr>
            <p:ph type="ftr" sz="quarter" idx="10"/>
          </p:nvPr>
        </p:nvSpPr>
        <p:spPr/>
        <p:txBody>
          <a:bodyPr/>
          <a:lstStyle/>
          <a:p>
            <a:endParaRPr lang="en-US" dirty="0"/>
          </a:p>
        </p:txBody>
      </p:sp>
      <p:sp>
        <p:nvSpPr>
          <p:cNvPr id="4" name="Date Placeholder 3">
            <a:extLst>
              <a:ext uri="{FF2B5EF4-FFF2-40B4-BE49-F238E27FC236}">
                <a16:creationId xmlns:a16="http://schemas.microsoft.com/office/drawing/2014/main" id="{50DF6778-191B-3D4D-A6BF-A95A14D055FC}"/>
              </a:ext>
            </a:extLst>
          </p:cNvPr>
          <p:cNvSpPr>
            <a:spLocks noGrp="1"/>
          </p:cNvSpPr>
          <p:nvPr>
            <p:ph type="dt" sz="half" idx="11"/>
          </p:nvPr>
        </p:nvSpPr>
        <p:spPr/>
        <p:txBody>
          <a:bodyPr/>
          <a:lstStyle/>
          <a:p>
            <a:fld id="{179CEB8D-B9A4-7249-A618-1FFCB6E3C71A}" type="datetime1">
              <a:rPr lang="en-US" smtClean="0"/>
              <a:pPr/>
              <a:t>5/6/2024</a:t>
            </a:fld>
            <a:endParaRPr lang="en-US" dirty="0"/>
          </a:p>
        </p:txBody>
      </p:sp>
      <p:pic>
        <p:nvPicPr>
          <p:cNvPr id="7" name="Content Placeholder 6">
            <a:extLst>
              <a:ext uri="{FF2B5EF4-FFF2-40B4-BE49-F238E27FC236}">
                <a16:creationId xmlns:a16="http://schemas.microsoft.com/office/drawing/2014/main" id="{B9100399-0B98-13E6-AEF4-7A01C6017F0D}"/>
              </a:ext>
            </a:extLst>
          </p:cNvPr>
          <p:cNvPicPr>
            <a:picLocks noGrp="1" noChangeAspect="1"/>
          </p:cNvPicPr>
          <p:nvPr>
            <p:ph idx="1"/>
          </p:nvPr>
        </p:nvPicPr>
        <p:blipFill>
          <a:blip r:embed="rId2"/>
          <a:stretch>
            <a:fillRect/>
          </a:stretch>
        </p:blipFill>
        <p:spPr>
          <a:xfrm>
            <a:off x="2294994" y="1843580"/>
            <a:ext cx="7602011" cy="4315427"/>
          </a:xfrm>
        </p:spPr>
      </p:pic>
    </p:spTree>
    <p:extLst>
      <p:ext uri="{BB962C8B-B14F-4D97-AF65-F5344CB8AC3E}">
        <p14:creationId xmlns:p14="http://schemas.microsoft.com/office/powerpoint/2010/main" val="2001810423"/>
      </p:ext>
    </p:extLst>
  </p:cSld>
  <p:clrMapOvr>
    <a:masterClrMapping/>
  </p:clrMapOvr>
  <p:transition spd="slow">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3306</TotalTime>
  <Words>632</Words>
  <Application>Microsoft Office PowerPoint</Application>
  <PresentationFormat>Widescreen</PresentationFormat>
  <Paragraphs>53</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Aptos</vt:lpstr>
      <vt:lpstr>Arial</vt:lpstr>
      <vt:lpstr>Calibri</vt:lpstr>
      <vt:lpstr>Office Theme</vt:lpstr>
      <vt:lpstr>PowerPoint Presentation</vt:lpstr>
      <vt:lpstr>Dashboard Drive: Mapping Out the US Car Market with Interactive Visualizations</vt:lpstr>
      <vt:lpstr>Contents</vt:lpstr>
      <vt:lpstr>Introduction</vt:lpstr>
      <vt:lpstr>Dataset</vt:lpstr>
      <vt:lpstr>Methodology</vt:lpstr>
      <vt:lpstr>Visualization</vt:lpstr>
      <vt:lpstr>Visualization</vt:lpstr>
      <vt:lpstr>Visualization</vt:lpstr>
      <vt:lpstr>Visualization</vt:lpstr>
      <vt:lpstr>Visualization</vt:lpstr>
      <vt:lpstr>Visualization</vt:lpstr>
      <vt:lpstr>Insights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Louis, Robert</dc:creator>
  <cp:lastModifiedBy>sai krishna manickyam</cp:lastModifiedBy>
  <cp:revision>133</cp:revision>
  <cp:lastPrinted>2018-02-12T16:14:28Z</cp:lastPrinted>
  <dcterms:created xsi:type="dcterms:W3CDTF">2017-12-13T15:54:12Z</dcterms:created>
  <dcterms:modified xsi:type="dcterms:W3CDTF">2024-05-06T04:19:52Z</dcterms:modified>
</cp:coreProperties>
</file>