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AFC32-F3F0-4E89-93FD-5D3E9A0E9B2E}" v="266" dt="2021-04-17T08:39:41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3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4/17/2021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75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>
            <a:normAutofit/>
          </a:bodyPr>
          <a:lstStyle/>
          <a:p>
            <a:r>
              <a:rPr lang="id-ID" dirty="0" err="1">
                <a:cs typeface="Aharoni"/>
              </a:rPr>
              <a:t>Game</a:t>
            </a:r>
            <a:br>
              <a:rPr lang="id-ID" dirty="0">
                <a:cs typeface="Aharoni"/>
              </a:rPr>
            </a:br>
            <a:r>
              <a:rPr lang="id-ID" dirty="0">
                <a:cs typeface="Aharoni"/>
              </a:rPr>
              <a:t>The</a:t>
            </a:r>
            <a:br>
              <a:rPr lang="id-ID" dirty="0">
                <a:cs typeface="Aharoni"/>
              </a:rPr>
            </a:br>
            <a:r>
              <a:rPr lang="id-ID" dirty="0" err="1">
                <a:cs typeface="Aharoni"/>
              </a:rPr>
              <a:t>Earth</a:t>
            </a:r>
            <a:endParaRPr lang="id-ID" err="1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id-ID" sz="2200" dirty="0"/>
              <a:t>RAMIRO GUNADY - Aplikasi sisi </a:t>
            </a:r>
            <a:r>
              <a:rPr lang="id-ID" sz="2200" dirty="0" err="1"/>
              <a:t>client</a:t>
            </a:r>
            <a:r>
              <a:rPr lang="id-ID" sz="2200" dirty="0"/>
              <a:t> (03082180067)</a:t>
            </a:r>
          </a:p>
          <a:p>
            <a:endParaRPr lang="id-ID" sz="2200" dirty="0"/>
          </a:p>
          <a:p>
            <a:r>
              <a:rPr lang="id-ID" sz="2200" dirty="0"/>
              <a:t>JEFFRY (03082180065) - Desain</a:t>
            </a:r>
            <a:endParaRPr lang="id-ID" sz="2200" dirty="0">
              <a:ea typeface="Source Sans Pro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ubuk biru dan kuning">
            <a:extLst>
              <a:ext uri="{FF2B5EF4-FFF2-40B4-BE49-F238E27FC236}">
                <a16:creationId xmlns:a16="http://schemas.microsoft.com/office/drawing/2014/main" id="{AAC8A937-E966-4D05-92B1-D7F27215C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" b="2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19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C20841F-45F6-4A0D-8916-A9BB7329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LATAR BELAKANG</a:t>
            </a:r>
            <a:endParaRPr lang="en-US" sz="6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001BAF5-2FDD-42DA-9FDB-8D40B53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TUJUAN PENELITIAN</a:t>
            </a:r>
            <a:endParaRPr lang="en-US" sz="6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6C3C156-82C7-45BA-991C-ACA1CD9E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086" y="1562501"/>
            <a:ext cx="8603828" cy="30568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METODOLOGI PENGEMBANGAN SOFTWARE</a:t>
            </a:r>
            <a:endParaRPr lang="en-US" sz="6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F240C09-75B1-4385-9C78-9FE08A8A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cap="all" spc="1500">
                <a:ea typeface="Source Sans Pro SemiBold" panose="020B0603030403020204" pitchFamily="34" charset="0"/>
              </a:rPr>
              <a:t>Use case diagram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Gambar 4">
            <a:extLst>
              <a:ext uri="{FF2B5EF4-FFF2-40B4-BE49-F238E27FC236}">
                <a16:creationId xmlns:a16="http://schemas.microsoft.com/office/drawing/2014/main" id="{CB030DE6-DD38-4B8E-AE01-613DC9C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29" y="1705488"/>
            <a:ext cx="3899155" cy="3436543"/>
          </a:xfrm>
          <a:prstGeom prst="rect">
            <a:avLst/>
          </a:prstGeom>
          <a:ln w="28575">
            <a:noFill/>
          </a:ln>
        </p:spPr>
      </p:pic>
      <p:sp>
        <p:nvSpPr>
          <p:cNvPr id="7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4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4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F240C09-75B1-4385-9C78-9FE08A8A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cap="all" spc="1500">
                <a:ea typeface="Source Sans Pro SemiBold" panose="020B0603030403020204" pitchFamily="34" charset="0"/>
              </a:rPr>
              <a:t>ACTIVITY</a:t>
            </a:r>
            <a:br>
              <a:rPr lang="en-US" sz="6000" b="1" cap="all" spc="1500">
                <a:ea typeface="Source Sans Pro SemiBold" panose="020B0603030403020204" pitchFamily="34" charset="0"/>
              </a:rPr>
            </a:br>
            <a:r>
              <a:rPr lang="en-US" sz="6000" b="1" cap="all" spc="1500">
                <a:ea typeface="Source Sans Pro SemiBold" panose="020B0603030403020204" pitchFamily="34" charset="0"/>
              </a:rPr>
              <a:t>diagram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Gambar 3">
            <a:extLst>
              <a:ext uri="{FF2B5EF4-FFF2-40B4-BE49-F238E27FC236}">
                <a16:creationId xmlns:a16="http://schemas.microsoft.com/office/drawing/2014/main" id="{DD242D15-630E-4820-9D63-48342635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29" y="1454489"/>
            <a:ext cx="3899155" cy="3938541"/>
          </a:xfrm>
          <a:prstGeom prst="rect">
            <a:avLst/>
          </a:prstGeom>
          <a:ln w="28575">
            <a:noFill/>
          </a:ln>
        </p:spPr>
      </p:pic>
      <p:sp>
        <p:nvSpPr>
          <p:cNvPr id="7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4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F240C09-75B1-4385-9C78-9FE08A8A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cap="all" spc="1500">
                <a:ea typeface="Source Sans Pro SemiBold" panose="020B0603030403020204" pitchFamily="34" charset="0"/>
              </a:rPr>
              <a:t>Sequence</a:t>
            </a:r>
            <a:br>
              <a:rPr lang="en-US" sz="2900" b="1" cap="all" spc="1500">
                <a:ea typeface="Source Sans Pro SemiBold" panose="020B0603030403020204" pitchFamily="34" charset="0"/>
              </a:rPr>
            </a:br>
            <a:r>
              <a:rPr lang="en-US" sz="2900" b="1" cap="all" spc="1500">
                <a:ea typeface="Source Sans Pro SemiBold" panose="020B0603030403020204" pitchFamily="34" charset="0"/>
              </a:rPr>
              <a:t> diagram</a:t>
            </a:r>
          </a:p>
        </p:txBody>
      </p:sp>
      <p:pic>
        <p:nvPicPr>
          <p:cNvPr id="3" name="Gambar 3">
            <a:extLst>
              <a:ext uri="{FF2B5EF4-FFF2-40B4-BE49-F238E27FC236}">
                <a16:creationId xmlns:a16="http://schemas.microsoft.com/office/drawing/2014/main" id="{262DF5C9-56C4-4BC6-84D8-C7F2352F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99" y="2066980"/>
            <a:ext cx="4795184" cy="256542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60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1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4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5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72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3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909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F240C09-75B1-4385-9C78-9FE08A8A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cap="all" spc="1500">
                <a:ea typeface="Source Sans Pro SemiBold" panose="020B0603030403020204" pitchFamily="34" charset="0"/>
              </a:rPr>
              <a:t>Class</a:t>
            </a:r>
            <a:br>
              <a:rPr lang="en-US" sz="5600" b="1" cap="all" spc="1500">
                <a:ea typeface="Source Sans Pro SemiBold" panose="020B0603030403020204" pitchFamily="34" charset="0"/>
              </a:rPr>
            </a:br>
            <a:r>
              <a:rPr lang="en-US" sz="5600" b="1" cap="all" spc="1500">
                <a:ea typeface="Source Sans Pro SemiBold" panose="020B0603030403020204" pitchFamily="34" charset="0"/>
              </a:rPr>
              <a:t> diagram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Gambar 3">
            <a:extLst>
              <a:ext uri="{FF2B5EF4-FFF2-40B4-BE49-F238E27FC236}">
                <a16:creationId xmlns:a16="http://schemas.microsoft.com/office/drawing/2014/main" id="{CB35B2D4-DC26-4CDA-8B34-C977835C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29" y="2346618"/>
            <a:ext cx="3899155" cy="2154283"/>
          </a:xfrm>
          <a:prstGeom prst="rect">
            <a:avLst/>
          </a:prstGeom>
          <a:ln w="28575">
            <a:noFill/>
          </a:ln>
        </p:spPr>
      </p:pic>
      <p:sp>
        <p:nvSpPr>
          <p:cNvPr id="7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4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F240C09-75B1-4385-9C78-9FE08A8A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727" y="1131180"/>
            <a:ext cx="7496772" cy="30424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KESIMPULAN </a:t>
            </a:r>
            <a:br>
              <a:rPr lang="en-US" sz="6000" b="1" cap="all" spc="1500" dirty="0">
                <a:ea typeface="Source Sans Pro SemiBold"/>
              </a:rPr>
            </a:br>
            <a:r>
              <a:rPr lang="en-US" sz="6000" b="1" cap="all" spc="1500" dirty="0">
                <a:ea typeface="Source Sans Pro SemiBold"/>
              </a:rPr>
              <a:t>&amp; SARAN</a:t>
            </a:r>
            <a:endParaRPr lang="id-ID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85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Layar Lebar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0" baseType="lpstr">
      <vt:lpstr>FunkyShapesDarkVTI</vt:lpstr>
      <vt:lpstr>Game The Earth</vt:lpstr>
      <vt:lpstr>LATAR BELAKANG</vt:lpstr>
      <vt:lpstr>TUJUAN PENELITIAN</vt:lpstr>
      <vt:lpstr>METODOLOGI PENGEMBANGAN SOFTWARE</vt:lpstr>
      <vt:lpstr>Use case diagram</vt:lpstr>
      <vt:lpstr>ACTIVITY diagram</vt:lpstr>
      <vt:lpstr>Sequence  diagram</vt:lpstr>
      <vt:lpstr>Class  diagram</vt:lpstr>
      <vt:lpstr>KESIMPULAN  &amp;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/>
  <cp:lastModifiedBy/>
  <cp:revision>47</cp:revision>
  <dcterms:created xsi:type="dcterms:W3CDTF">2021-04-17T08:28:21Z</dcterms:created>
  <dcterms:modified xsi:type="dcterms:W3CDTF">2021-04-17T08:42:31Z</dcterms:modified>
</cp:coreProperties>
</file>