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3CF6E98-BCEF-4360-B828-95BCDB2E568F}">
          <p14:sldIdLst>
            <p14:sldId id="256"/>
            <p14:sldId id="257"/>
            <p14:sldId id="258"/>
            <p14:sldId id="259"/>
            <p14:sldId id="260"/>
            <p14:sldId id="261"/>
            <p14:sldId id="280"/>
            <p14:sldId id="263"/>
            <p14:sldId id="264"/>
            <p14:sldId id="281"/>
          </p14:sldIdLst>
        </p14:section>
        <p14:section name="Untitled Section" id="{C665475F-0AE4-4B3D-A0E4-0BAAB41CAF7E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/>
    <p:restoredTop sz="94526"/>
  </p:normalViewPr>
  <p:slideViewPr>
    <p:cSldViewPr snapToGrid="0" snapToObjects="1">
      <p:cViewPr varScale="1">
        <p:scale>
          <a:sx n="59" d="100"/>
          <a:sy n="59" d="100"/>
        </p:scale>
        <p:origin x="816" y="5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ksha Gunaji" userId="0884375ddd28c582" providerId="LiveId" clId="{7DF02174-3ABE-482A-8B9F-26EA011BDF84}"/>
    <pc:docChg chg="undo custSel modSld addSection">
      <pc:chgData name="Diksha Gunaji" userId="0884375ddd28c582" providerId="LiveId" clId="{7DF02174-3ABE-482A-8B9F-26EA011BDF84}" dt="2023-09-20T20:23:16.159" v="5" actId="11230"/>
      <pc:docMkLst>
        <pc:docMk/>
      </pc:docMkLst>
      <pc:sldChg chg="addSp delSp modSp mod chgLayout">
        <pc:chgData name="Diksha Gunaji" userId="0884375ddd28c582" providerId="LiveId" clId="{7DF02174-3ABE-482A-8B9F-26EA011BDF84}" dt="2023-09-20T20:23:12.811" v="4" actId="6264"/>
        <pc:sldMkLst>
          <pc:docMk/>
          <pc:sldMk cId="0" sldId="265"/>
        </pc:sldMkLst>
        <pc:spChg chg="add del mod">
          <ac:chgData name="Diksha Gunaji" userId="0884375ddd28c582" providerId="LiveId" clId="{7DF02174-3ABE-482A-8B9F-26EA011BDF84}" dt="2023-09-20T20:23:12.811" v="4" actId="6264"/>
          <ac:spMkLst>
            <pc:docMk/>
            <pc:sldMk cId="0" sldId="265"/>
            <ac:spMk id="2" creationId="{82C256E6-45C9-2CDC-FD6B-B8D09D58E510}"/>
          </ac:spMkLst>
        </pc:spChg>
        <pc:spChg chg="add del mod">
          <ac:chgData name="Diksha Gunaji" userId="0884375ddd28c582" providerId="LiveId" clId="{7DF02174-3ABE-482A-8B9F-26EA011BDF84}" dt="2023-09-20T20:23:12.811" v="4" actId="6264"/>
          <ac:spMkLst>
            <pc:docMk/>
            <pc:sldMk cId="0" sldId="265"/>
            <ac:spMk id="3" creationId="{42151779-5207-B9F6-173C-287ADD7064FF}"/>
          </ac:spMkLst>
        </pc:spChg>
        <pc:spChg chg="mod ord">
          <ac:chgData name="Diksha Gunaji" userId="0884375ddd28c582" providerId="LiveId" clId="{7DF02174-3ABE-482A-8B9F-26EA011BDF84}" dt="2023-09-20T20:23:12.811" v="4" actId="6264"/>
          <ac:spMkLst>
            <pc:docMk/>
            <pc:sldMk cId="0" sldId="265"/>
            <ac:spMk id="301" creationId="{00000000-0000-0000-0000-000000000000}"/>
          </ac:spMkLst>
        </pc:spChg>
        <pc:spChg chg="mod ord">
          <ac:chgData name="Diksha Gunaji" userId="0884375ddd28c582" providerId="LiveId" clId="{7DF02174-3ABE-482A-8B9F-26EA011BDF84}" dt="2023-09-20T20:23:12.811" v="4" actId="6264"/>
          <ac:spMkLst>
            <pc:docMk/>
            <pc:sldMk cId="0" sldId="265"/>
            <ac:spMk id="302" creationId="{00000000-0000-0000-0000-000000000000}"/>
          </ac:spMkLst>
        </pc:spChg>
        <pc:spChg chg="mod">
          <ac:chgData name="Diksha Gunaji" userId="0884375ddd28c582" providerId="LiveId" clId="{7DF02174-3ABE-482A-8B9F-26EA011BDF84}" dt="2023-09-17T19:00:19.852" v="1" actId="1076"/>
          <ac:spMkLst>
            <pc:docMk/>
            <pc:sldMk cId="0" sldId="265"/>
            <ac:spMk id="303" creationId="{00000000-0000-0000-0000-000000000000}"/>
          </ac:spMkLst>
        </pc:spChg>
      </pc:sldChg>
      <pc:sldChg chg="modSp mod">
        <pc:chgData name="Diksha Gunaji" userId="0884375ddd28c582" providerId="LiveId" clId="{7DF02174-3ABE-482A-8B9F-26EA011BDF84}" dt="2023-09-17T19:00:39.808" v="2" actId="1076"/>
        <pc:sldMkLst>
          <pc:docMk/>
          <pc:sldMk cId="0" sldId="266"/>
        </pc:sldMkLst>
        <pc:spChg chg="mod">
          <ac:chgData name="Diksha Gunaji" userId="0884375ddd28c582" providerId="LiveId" clId="{7DF02174-3ABE-482A-8B9F-26EA011BDF84}" dt="2023-09-17T18:59:10.230" v="0" actId="1076"/>
          <ac:spMkLst>
            <pc:docMk/>
            <pc:sldMk cId="0" sldId="266"/>
            <ac:spMk id="308" creationId="{00000000-0000-0000-0000-000000000000}"/>
          </ac:spMkLst>
        </pc:spChg>
        <pc:spChg chg="mod">
          <ac:chgData name="Diksha Gunaji" userId="0884375ddd28c582" providerId="LiveId" clId="{7DF02174-3ABE-482A-8B9F-26EA011BDF84}" dt="2023-09-17T19:00:39.808" v="2" actId="1076"/>
          <ac:spMkLst>
            <pc:docMk/>
            <pc:sldMk cId="0" sldId="266"/>
            <ac:spMk id="3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of Our Own</a:t>
            </a:r>
            <a:r>
              <a:rPr lang="is-I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function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4470142" y="6973534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259463" y="2165354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"I'm a lumberjack, and I'm okay."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'I sleep all night and I work all day.'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194730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482253"/>
            <a:ext cx="13932000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6271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"Hello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"Glenn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"Sally")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5424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one that produces 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execution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309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),'Glenn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),'Sally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),'Michael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71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</a:t>
            </a:r>
            <a:r>
              <a:rPr lang="en-US" sz="71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return 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'Fun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'Zip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'Hello')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('Fun')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 these reusable pieces of code 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a,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added =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3, 5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376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8178800" y="2886163"/>
            <a:ext cx="69089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use functions?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1353078" y="2886163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 (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float)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599"/>
            <a:ext cx="10706100" cy="4712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with time-and-a-half for overtime and create a function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70612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Built-in functions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that we define ourselves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treat 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2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18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737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20644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(3)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606822"/>
            <a:ext cx="6288088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561</TotalTime>
  <Words>1531</Words>
  <Application>Microsoft Office PowerPoint</Application>
  <PresentationFormat>Custom</PresentationFormat>
  <Paragraphs>261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Cabin</vt:lpstr>
      <vt:lpstr>Courier</vt:lpstr>
      <vt:lpstr>Courier New</vt:lpstr>
      <vt:lpstr>Gill Sans</vt:lpstr>
      <vt:lpstr>Title &amp; Subtitle</vt:lpstr>
      <vt:lpstr>Functions</vt:lpstr>
      <vt:lpstr>Stored (and reused) Steps</vt:lpstr>
      <vt:lpstr>Python Functions</vt:lpstr>
      <vt:lpstr>Function Definition</vt:lpstr>
      <vt:lpstr>PowerPoint Presentation</vt:lpstr>
      <vt:lpstr>Max Function</vt:lpstr>
      <vt:lpstr>Max Function</vt:lpstr>
      <vt:lpstr>Type Conversions</vt:lpstr>
      <vt:lpstr>String Conversions</vt:lpstr>
      <vt:lpstr>Functions of Our Own…</vt:lpstr>
      <vt:lpstr>Building our Own Functions</vt:lpstr>
      <vt:lpstr>PowerPoint Presentation</vt:lpstr>
      <vt:lpstr>Definitions and Uses</vt:lpstr>
      <vt:lpstr>PowerPoint Presentation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Diksha Gunaji</cp:lastModifiedBy>
  <cp:revision>78</cp:revision>
  <dcterms:modified xsi:type="dcterms:W3CDTF">2023-09-20T20:23:18Z</dcterms:modified>
</cp:coreProperties>
</file>