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67" r:id="rId2"/>
    <p:sldId id="317" r:id="rId3"/>
    <p:sldId id="318" r:id="rId4"/>
    <p:sldId id="319" r:id="rId5"/>
    <p:sldId id="320" r:id="rId6"/>
    <p:sldId id="268" r:id="rId7"/>
    <p:sldId id="269" r:id="rId8"/>
    <p:sldId id="322" r:id="rId9"/>
    <p:sldId id="323" r:id="rId10"/>
    <p:sldId id="324" r:id="rId11"/>
    <p:sldId id="313" r:id="rId12"/>
    <p:sldId id="325" r:id="rId13"/>
    <p:sldId id="326" r:id="rId14"/>
    <p:sldId id="327" r:id="rId15"/>
    <p:sldId id="328" r:id="rId16"/>
    <p:sldId id="329" r:id="rId17"/>
    <p:sldId id="330" r:id="rId18"/>
    <p:sldId id="270" r:id="rId19"/>
    <p:sldId id="271" r:id="rId20"/>
    <p:sldId id="312" r:id="rId21"/>
    <p:sldId id="272" r:id="rId22"/>
    <p:sldId id="273" r:id="rId23"/>
    <p:sldId id="274" r:id="rId24"/>
    <p:sldId id="275" r:id="rId25"/>
    <p:sldId id="315" r:id="rId26"/>
    <p:sldId id="316" r:id="rId27"/>
    <p:sldId id="266" r:id="rId28"/>
    <p:sldId id="276" r:id="rId29"/>
    <p:sldId id="277" r:id="rId30"/>
    <p:sldId id="278" r:id="rId31"/>
    <p:sldId id="281" r:id="rId32"/>
    <p:sldId id="279" r:id="rId33"/>
    <p:sldId id="256" r:id="rId34"/>
    <p:sldId id="257" r:id="rId35"/>
    <p:sldId id="258" r:id="rId36"/>
    <p:sldId id="261" r:id="rId37"/>
    <p:sldId id="282" r:id="rId38"/>
    <p:sldId id="259" r:id="rId39"/>
    <p:sldId id="262" r:id="rId40"/>
    <p:sldId id="331" r:id="rId41"/>
    <p:sldId id="260" r:id="rId42"/>
    <p:sldId id="332" r:id="rId43"/>
    <p:sldId id="283" r:id="rId44"/>
    <p:sldId id="263" r:id="rId45"/>
    <p:sldId id="264" r:id="rId46"/>
    <p:sldId id="336" r:id="rId47"/>
    <p:sldId id="337" r:id="rId48"/>
    <p:sldId id="284" r:id="rId49"/>
    <p:sldId id="335" r:id="rId50"/>
    <p:sldId id="285" r:id="rId51"/>
    <p:sldId id="286" r:id="rId52"/>
    <p:sldId id="287" r:id="rId53"/>
    <p:sldId id="288" r:id="rId54"/>
    <p:sldId id="290" r:id="rId55"/>
    <p:sldId id="291" r:id="rId56"/>
    <p:sldId id="292" r:id="rId57"/>
    <p:sldId id="307" r:id="rId58"/>
    <p:sldId id="333" r:id="rId59"/>
    <p:sldId id="308" r:id="rId60"/>
    <p:sldId id="334" r:id="rId61"/>
    <p:sldId id="338" r:id="rId62"/>
    <p:sldId id="339" r:id="rId63"/>
    <p:sldId id="293" r:id="rId64"/>
    <p:sldId id="296" r:id="rId65"/>
    <p:sldId id="294" r:id="rId66"/>
    <p:sldId id="340" r:id="rId67"/>
    <p:sldId id="297" r:id="rId68"/>
    <p:sldId id="343" r:id="rId69"/>
    <p:sldId id="344" r:id="rId70"/>
    <p:sldId id="345" r:id="rId71"/>
    <p:sldId id="298" r:id="rId72"/>
    <p:sldId id="295" r:id="rId73"/>
    <p:sldId id="299" r:id="rId74"/>
    <p:sldId id="346" r:id="rId75"/>
    <p:sldId id="341" r:id="rId76"/>
    <p:sldId id="300" r:id="rId77"/>
    <p:sldId id="342" r:id="rId78"/>
    <p:sldId id="347" r:id="rId79"/>
    <p:sldId id="302" r:id="rId80"/>
    <p:sldId id="306" r:id="rId81"/>
    <p:sldId id="303" r:id="rId82"/>
    <p:sldId id="304" r:id="rId83"/>
    <p:sldId id="309" r:id="rId84"/>
    <p:sldId id="356" r:id="rId85"/>
    <p:sldId id="354" r:id="rId86"/>
    <p:sldId id="357" r:id="rId87"/>
    <p:sldId id="355" r:id="rId88"/>
    <p:sldId id="358" r:id="rId89"/>
    <p:sldId id="310" r:id="rId90"/>
    <p:sldId id="353" r:id="rId91"/>
    <p:sldId id="348" r:id="rId92"/>
    <p:sldId id="349" r:id="rId93"/>
    <p:sldId id="350" r:id="rId94"/>
    <p:sldId id="351" r:id="rId95"/>
    <p:sldId id="352"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a Battur" userId="06f09e2f5eef3288" providerId="LiveId" clId="{DD5F0746-6579-4198-850C-5062879E44EC}"/>
    <pc:docChg chg="custSel modSld">
      <pc:chgData name="Ranjana Battur" userId="06f09e2f5eef3288" providerId="LiveId" clId="{DD5F0746-6579-4198-850C-5062879E44EC}" dt="2023-09-29T07:03:13.296" v="66" actId="1076"/>
      <pc:docMkLst>
        <pc:docMk/>
      </pc:docMkLst>
      <pc:sldChg chg="modSp mod">
        <pc:chgData name="Ranjana Battur" userId="06f09e2f5eef3288" providerId="LiveId" clId="{DD5F0746-6579-4198-850C-5062879E44EC}" dt="2023-09-29T06:57:58.083" v="14" actId="14100"/>
        <pc:sldMkLst>
          <pc:docMk/>
          <pc:sldMk cId="1060910064" sldId="270"/>
        </pc:sldMkLst>
        <pc:spChg chg="mod">
          <ac:chgData name="Ranjana Battur" userId="06f09e2f5eef3288" providerId="LiveId" clId="{DD5F0746-6579-4198-850C-5062879E44EC}" dt="2023-09-29T06:57:44.878" v="9" actId="14100"/>
          <ac:spMkLst>
            <pc:docMk/>
            <pc:sldMk cId="1060910064" sldId="270"/>
            <ac:spMk id="2" creationId="{00000000-0000-0000-0000-000000000000}"/>
          </ac:spMkLst>
        </pc:spChg>
        <pc:spChg chg="mod">
          <ac:chgData name="Ranjana Battur" userId="06f09e2f5eef3288" providerId="LiveId" clId="{DD5F0746-6579-4198-850C-5062879E44EC}" dt="2023-09-29T06:57:58.083" v="14" actId="14100"/>
          <ac:spMkLst>
            <pc:docMk/>
            <pc:sldMk cId="1060910064" sldId="270"/>
            <ac:spMk id="3" creationId="{00000000-0000-0000-0000-000000000000}"/>
          </ac:spMkLst>
        </pc:spChg>
      </pc:sldChg>
      <pc:sldChg chg="modSp mod">
        <pc:chgData name="Ranjana Battur" userId="06f09e2f5eef3288" providerId="LiveId" clId="{DD5F0746-6579-4198-850C-5062879E44EC}" dt="2023-09-29T07:00:05.368" v="38" actId="14100"/>
        <pc:sldMkLst>
          <pc:docMk/>
          <pc:sldMk cId="1583397901" sldId="271"/>
        </pc:sldMkLst>
        <pc:graphicFrameChg chg="mod modGraphic">
          <ac:chgData name="Ranjana Battur" userId="06f09e2f5eef3288" providerId="LiveId" clId="{DD5F0746-6579-4198-850C-5062879E44EC}" dt="2023-09-29T07:00:05.368" v="38" actId="14100"/>
          <ac:graphicFrameMkLst>
            <pc:docMk/>
            <pc:sldMk cId="1583397901" sldId="271"/>
            <ac:graphicFrameMk id="5" creationId="{00000000-0000-0000-0000-000000000000}"/>
          </ac:graphicFrameMkLst>
        </pc:graphicFrameChg>
      </pc:sldChg>
      <pc:sldChg chg="modSp mod">
        <pc:chgData name="Ranjana Battur" userId="06f09e2f5eef3288" providerId="LiveId" clId="{DD5F0746-6579-4198-850C-5062879E44EC}" dt="2023-09-29T07:02:13.941" v="59" actId="14100"/>
        <pc:sldMkLst>
          <pc:docMk/>
          <pc:sldMk cId="3533505532" sldId="272"/>
        </pc:sldMkLst>
        <pc:spChg chg="mod">
          <ac:chgData name="Ranjana Battur" userId="06f09e2f5eef3288" providerId="LiveId" clId="{DD5F0746-6579-4198-850C-5062879E44EC}" dt="2023-09-29T07:02:13.941" v="59" actId="14100"/>
          <ac:spMkLst>
            <pc:docMk/>
            <pc:sldMk cId="3533505532" sldId="272"/>
            <ac:spMk id="3" creationId="{00000000-0000-0000-0000-000000000000}"/>
          </ac:spMkLst>
        </pc:spChg>
      </pc:sldChg>
      <pc:sldChg chg="modSp mod">
        <pc:chgData name="Ranjana Battur" userId="06f09e2f5eef3288" providerId="LiveId" clId="{DD5F0746-6579-4198-850C-5062879E44EC}" dt="2023-09-29T07:02:42.364" v="62" actId="14100"/>
        <pc:sldMkLst>
          <pc:docMk/>
          <pc:sldMk cId="4111431962" sldId="273"/>
        </pc:sldMkLst>
        <pc:spChg chg="mod">
          <ac:chgData name="Ranjana Battur" userId="06f09e2f5eef3288" providerId="LiveId" clId="{DD5F0746-6579-4198-850C-5062879E44EC}" dt="2023-09-29T07:02:42.364" v="62" actId="14100"/>
          <ac:spMkLst>
            <pc:docMk/>
            <pc:sldMk cId="4111431962" sldId="273"/>
            <ac:spMk id="8" creationId="{E1D50306-C230-A831-AB36-365A289A93D8}"/>
          </ac:spMkLst>
        </pc:spChg>
      </pc:sldChg>
      <pc:sldChg chg="modSp mod">
        <pc:chgData name="Ranjana Battur" userId="06f09e2f5eef3288" providerId="LiveId" clId="{DD5F0746-6579-4198-850C-5062879E44EC}" dt="2023-09-29T07:03:13.296" v="66" actId="1076"/>
        <pc:sldMkLst>
          <pc:docMk/>
          <pc:sldMk cId="3027459028" sldId="274"/>
        </pc:sldMkLst>
        <pc:spChg chg="mod">
          <ac:chgData name="Ranjana Battur" userId="06f09e2f5eef3288" providerId="LiveId" clId="{DD5F0746-6579-4198-850C-5062879E44EC}" dt="2023-09-29T07:03:13.296" v="66" actId="1076"/>
          <ac:spMkLst>
            <pc:docMk/>
            <pc:sldMk cId="3027459028" sldId="274"/>
            <ac:spMk id="3" creationId="{00000000-0000-0000-0000-000000000000}"/>
          </ac:spMkLst>
        </pc:spChg>
      </pc:sldChg>
      <pc:sldChg chg="modSp mod">
        <pc:chgData name="Ranjana Battur" userId="06f09e2f5eef3288" providerId="LiveId" clId="{DD5F0746-6579-4198-850C-5062879E44EC}" dt="2023-09-29T07:00:22.179" v="40" actId="14100"/>
        <pc:sldMkLst>
          <pc:docMk/>
          <pc:sldMk cId="936445646" sldId="312"/>
        </pc:sldMkLst>
        <pc:picChg chg="mod">
          <ac:chgData name="Ranjana Battur" userId="06f09e2f5eef3288" providerId="LiveId" clId="{DD5F0746-6579-4198-850C-5062879E44EC}" dt="2023-09-29T07:00:22.179" v="40" actId="14100"/>
          <ac:picMkLst>
            <pc:docMk/>
            <pc:sldMk cId="936445646" sldId="312"/>
            <ac:picMk id="4" creationId="{0C5F4D88-94E2-F888-EA7E-DECED9008883}"/>
          </ac:picMkLst>
        </pc:picChg>
      </pc:sldChg>
      <pc:sldChg chg="modSp mod">
        <pc:chgData name="Ranjana Battur" userId="06f09e2f5eef3288" providerId="LiveId" clId="{DD5F0746-6579-4198-850C-5062879E44EC}" dt="2023-09-29T06:57:22.091" v="7" actId="14100"/>
        <pc:sldMkLst>
          <pc:docMk/>
          <pc:sldMk cId="2610621580" sldId="313"/>
        </pc:sldMkLst>
        <pc:spChg chg="mod">
          <ac:chgData name="Ranjana Battur" userId="06f09e2f5eef3288" providerId="LiveId" clId="{DD5F0746-6579-4198-850C-5062879E44EC}" dt="2023-09-29T06:57:22.091" v="7" actId="14100"/>
          <ac:spMkLst>
            <pc:docMk/>
            <pc:sldMk cId="2610621580" sldId="313"/>
            <ac:spMk id="3" creationId="{BB57D9A2-63FE-0F0B-C726-3AD2D8E5F748}"/>
          </ac:spMkLst>
        </pc:spChg>
        <pc:picChg chg="mod">
          <ac:chgData name="Ranjana Battur" userId="06f09e2f5eef3288" providerId="LiveId" clId="{DD5F0746-6579-4198-850C-5062879E44EC}" dt="2023-09-29T06:57:15.324" v="6" actId="14100"/>
          <ac:picMkLst>
            <pc:docMk/>
            <pc:sldMk cId="2610621580" sldId="313"/>
            <ac:picMk id="5" creationId="{45898F00-035A-A8E1-A029-05AF43483053}"/>
          </ac:picMkLst>
        </pc:picChg>
      </pc:sldChg>
    </pc:docChg>
  </pc:docChgLst>
  <pc:docChgLst>
    <pc:chgData name="Ranjana Battur" userId="06f09e2f5eef3288" providerId="LiveId" clId="{BDFEB3F7-5E77-4C21-9B0D-112EB2A646E7}"/>
    <pc:docChg chg="undo custSel addSld delSld modSld">
      <pc:chgData name="Ranjana Battur" userId="06f09e2f5eef3288" providerId="LiveId" clId="{BDFEB3F7-5E77-4C21-9B0D-112EB2A646E7}" dt="2023-11-11T07:33:53.293" v="268" actId="113"/>
      <pc:docMkLst>
        <pc:docMk/>
      </pc:docMkLst>
      <pc:sldChg chg="modSp mod">
        <pc:chgData name="Ranjana Battur" userId="06f09e2f5eef3288" providerId="LiveId" clId="{BDFEB3F7-5E77-4C21-9B0D-112EB2A646E7}" dt="2023-11-11T06:35:16.309" v="73" actId="403"/>
        <pc:sldMkLst>
          <pc:docMk/>
          <pc:sldMk cId="2733167218" sldId="292"/>
        </pc:sldMkLst>
        <pc:spChg chg="mod">
          <ac:chgData name="Ranjana Battur" userId="06f09e2f5eef3288" providerId="LiveId" clId="{BDFEB3F7-5E77-4C21-9B0D-112EB2A646E7}" dt="2023-11-11T06:35:16.309" v="73" actId="403"/>
          <ac:spMkLst>
            <pc:docMk/>
            <pc:sldMk cId="2733167218" sldId="292"/>
            <ac:spMk id="7" creationId="{00000000-0000-0000-0000-000000000000}"/>
          </ac:spMkLst>
        </pc:spChg>
      </pc:sldChg>
      <pc:sldChg chg="del">
        <pc:chgData name="Ranjana Battur" userId="06f09e2f5eef3288" providerId="LiveId" clId="{BDFEB3F7-5E77-4C21-9B0D-112EB2A646E7}" dt="2023-11-10T07:31:54.819" v="0" actId="47"/>
        <pc:sldMkLst>
          <pc:docMk/>
          <pc:sldMk cId="2319169643" sldId="301"/>
        </pc:sldMkLst>
      </pc:sldChg>
      <pc:sldChg chg="addSp modSp mod modNotesTx">
        <pc:chgData name="Ranjana Battur" userId="06f09e2f5eef3288" providerId="LiveId" clId="{BDFEB3F7-5E77-4C21-9B0D-112EB2A646E7}" dt="2023-11-11T07:32:33.081" v="232" actId="113"/>
        <pc:sldMkLst>
          <pc:docMk/>
          <pc:sldMk cId="1475229120" sldId="309"/>
        </pc:sldMkLst>
        <pc:spChg chg="mod">
          <ac:chgData name="Ranjana Battur" userId="06f09e2f5eef3288" providerId="LiveId" clId="{BDFEB3F7-5E77-4C21-9B0D-112EB2A646E7}" dt="2023-11-11T07:31:56.829" v="199" actId="1076"/>
          <ac:spMkLst>
            <pc:docMk/>
            <pc:sldMk cId="1475229120" sldId="309"/>
            <ac:spMk id="3" creationId="{00000000-0000-0000-0000-000000000000}"/>
          </ac:spMkLst>
        </pc:spChg>
        <pc:spChg chg="add mod">
          <ac:chgData name="Ranjana Battur" userId="06f09e2f5eef3288" providerId="LiveId" clId="{BDFEB3F7-5E77-4C21-9B0D-112EB2A646E7}" dt="2023-11-11T07:32:33.081" v="232" actId="113"/>
          <ac:spMkLst>
            <pc:docMk/>
            <pc:sldMk cId="1475229120" sldId="309"/>
            <ac:spMk id="5" creationId="{436DC10D-471B-D0D6-3258-A6EF80BF8BBB}"/>
          </ac:spMkLst>
        </pc:spChg>
        <pc:picChg chg="add mod">
          <ac:chgData name="Ranjana Battur" userId="06f09e2f5eef3288" providerId="LiveId" clId="{BDFEB3F7-5E77-4C21-9B0D-112EB2A646E7}" dt="2023-11-11T07:31:49.709" v="197" actId="1076"/>
          <ac:picMkLst>
            <pc:docMk/>
            <pc:sldMk cId="1475229120" sldId="309"/>
            <ac:picMk id="4" creationId="{9013D155-921C-85D1-FEC9-3AC084FE5268}"/>
          </ac:picMkLst>
        </pc:picChg>
      </pc:sldChg>
      <pc:sldChg chg="modSp mod">
        <pc:chgData name="Ranjana Battur" userId="06f09e2f5eef3288" providerId="LiveId" clId="{BDFEB3F7-5E77-4C21-9B0D-112EB2A646E7}" dt="2023-11-11T07:01:17.611" v="192" actId="1076"/>
        <pc:sldMkLst>
          <pc:docMk/>
          <pc:sldMk cId="310503595" sldId="310"/>
        </pc:sldMkLst>
        <pc:spChg chg="mod">
          <ac:chgData name="Ranjana Battur" userId="06f09e2f5eef3288" providerId="LiveId" clId="{BDFEB3F7-5E77-4C21-9B0D-112EB2A646E7}" dt="2023-11-11T07:01:17.611" v="192" actId="1076"/>
          <ac:spMkLst>
            <pc:docMk/>
            <pc:sldMk cId="310503595" sldId="310"/>
            <ac:spMk id="3" creationId="{00000000-0000-0000-0000-000000000000}"/>
          </ac:spMkLst>
        </pc:spChg>
      </pc:sldChg>
      <pc:sldChg chg="modSp mod">
        <pc:chgData name="Ranjana Battur" userId="06f09e2f5eef3288" providerId="LiveId" clId="{BDFEB3F7-5E77-4C21-9B0D-112EB2A646E7}" dt="2023-11-11T07:16:28.689" v="195" actId="14100"/>
        <pc:sldMkLst>
          <pc:docMk/>
          <pc:sldMk cId="2610621580" sldId="313"/>
        </pc:sldMkLst>
        <pc:picChg chg="mod">
          <ac:chgData name="Ranjana Battur" userId="06f09e2f5eef3288" providerId="LiveId" clId="{BDFEB3F7-5E77-4C21-9B0D-112EB2A646E7}" dt="2023-11-11T07:16:28.689" v="195" actId="14100"/>
          <ac:picMkLst>
            <pc:docMk/>
            <pc:sldMk cId="2610621580" sldId="313"/>
            <ac:picMk id="5" creationId="{45898F00-035A-A8E1-A029-05AF43483053}"/>
          </ac:picMkLst>
        </pc:picChg>
      </pc:sldChg>
      <pc:sldChg chg="addSp delSp modSp new mod">
        <pc:chgData name="Ranjana Battur" userId="06f09e2f5eef3288" providerId="LiveId" clId="{BDFEB3F7-5E77-4C21-9B0D-112EB2A646E7}" dt="2023-11-10T07:41:27.485" v="68" actId="1076"/>
        <pc:sldMkLst>
          <pc:docMk/>
          <pc:sldMk cId="4255322184" sldId="347"/>
        </pc:sldMkLst>
        <pc:spChg chg="del mod">
          <ac:chgData name="Ranjana Battur" userId="06f09e2f5eef3288" providerId="LiveId" clId="{BDFEB3F7-5E77-4C21-9B0D-112EB2A646E7}" dt="2023-11-10T07:36:19.845" v="3" actId="478"/>
          <ac:spMkLst>
            <pc:docMk/>
            <pc:sldMk cId="4255322184" sldId="347"/>
            <ac:spMk id="2" creationId="{345C5825-BCF8-1A30-FDB1-DB4D84FB1EBB}"/>
          </ac:spMkLst>
        </pc:spChg>
        <pc:spChg chg="del">
          <ac:chgData name="Ranjana Battur" userId="06f09e2f5eef3288" providerId="LiveId" clId="{BDFEB3F7-5E77-4C21-9B0D-112EB2A646E7}" dt="2023-11-10T07:36:22.009" v="4" actId="478"/>
          <ac:spMkLst>
            <pc:docMk/>
            <pc:sldMk cId="4255322184" sldId="347"/>
            <ac:spMk id="3" creationId="{1BEC2834-11C8-A3FC-B3D4-F10119D7844D}"/>
          </ac:spMkLst>
        </pc:spChg>
        <pc:spChg chg="add mod">
          <ac:chgData name="Ranjana Battur" userId="06f09e2f5eef3288" providerId="LiveId" clId="{BDFEB3F7-5E77-4C21-9B0D-112EB2A646E7}" dt="2023-11-10T07:36:37.597" v="10" actId="403"/>
          <ac:spMkLst>
            <pc:docMk/>
            <pc:sldMk cId="4255322184" sldId="347"/>
            <ac:spMk id="5" creationId="{7A651BE3-FFAB-54D4-567C-B7300A607D59}"/>
          </ac:spMkLst>
        </pc:spChg>
        <pc:spChg chg="add mod">
          <ac:chgData name="Ranjana Battur" userId="06f09e2f5eef3288" providerId="LiveId" clId="{BDFEB3F7-5E77-4C21-9B0D-112EB2A646E7}" dt="2023-11-10T07:41:27.485" v="68" actId="1076"/>
          <ac:spMkLst>
            <pc:docMk/>
            <pc:sldMk cId="4255322184" sldId="347"/>
            <ac:spMk id="7" creationId="{EF4A87E6-9A53-7D26-9840-A8B73AA86FA8}"/>
          </ac:spMkLst>
        </pc:spChg>
      </pc:sldChg>
      <pc:sldChg chg="addSp delSp modSp new mod">
        <pc:chgData name="Ranjana Battur" userId="06f09e2f5eef3288" providerId="LiveId" clId="{BDFEB3F7-5E77-4C21-9B0D-112EB2A646E7}" dt="2023-11-11T06:40:45.435" v="90" actId="1076"/>
        <pc:sldMkLst>
          <pc:docMk/>
          <pc:sldMk cId="2059708300" sldId="354"/>
        </pc:sldMkLst>
        <pc:spChg chg="del">
          <ac:chgData name="Ranjana Battur" userId="06f09e2f5eef3288" providerId="LiveId" clId="{BDFEB3F7-5E77-4C21-9B0D-112EB2A646E7}" dt="2023-11-11T06:39:53.789" v="80" actId="478"/>
          <ac:spMkLst>
            <pc:docMk/>
            <pc:sldMk cId="2059708300" sldId="354"/>
            <ac:spMk id="2" creationId="{7DD5D94E-D1CA-4E3F-AADD-B3388554D0E1}"/>
          </ac:spMkLst>
        </pc:spChg>
        <pc:spChg chg="del">
          <ac:chgData name="Ranjana Battur" userId="06f09e2f5eef3288" providerId="LiveId" clId="{BDFEB3F7-5E77-4C21-9B0D-112EB2A646E7}" dt="2023-11-11T06:39:55.746" v="81" actId="478"/>
          <ac:spMkLst>
            <pc:docMk/>
            <pc:sldMk cId="2059708300" sldId="354"/>
            <ac:spMk id="3" creationId="{5F5E5C8B-49C0-AA67-0001-2BCAF0792E41}"/>
          </ac:spMkLst>
        </pc:spChg>
        <pc:picChg chg="add mod">
          <ac:chgData name="Ranjana Battur" userId="06f09e2f5eef3288" providerId="LiveId" clId="{BDFEB3F7-5E77-4C21-9B0D-112EB2A646E7}" dt="2023-11-11T06:40:45.435" v="90" actId="1076"/>
          <ac:picMkLst>
            <pc:docMk/>
            <pc:sldMk cId="2059708300" sldId="354"/>
            <ac:picMk id="5" creationId="{5220DC5C-0DE6-61A2-145D-D9D0D0D93D83}"/>
          </ac:picMkLst>
        </pc:picChg>
      </pc:sldChg>
      <pc:sldChg chg="addSp delSp modSp new mod">
        <pc:chgData name="Ranjana Battur" userId="06f09e2f5eef3288" providerId="LiveId" clId="{BDFEB3F7-5E77-4C21-9B0D-112EB2A646E7}" dt="2023-11-11T06:44:15.640" v="99" actId="14100"/>
        <pc:sldMkLst>
          <pc:docMk/>
          <pc:sldMk cId="1046995494" sldId="355"/>
        </pc:sldMkLst>
        <pc:spChg chg="del">
          <ac:chgData name="Ranjana Battur" userId="06f09e2f5eef3288" providerId="LiveId" clId="{BDFEB3F7-5E77-4C21-9B0D-112EB2A646E7}" dt="2023-11-11T06:43:57.538" v="92" actId="478"/>
          <ac:spMkLst>
            <pc:docMk/>
            <pc:sldMk cId="1046995494" sldId="355"/>
            <ac:spMk id="2" creationId="{71D02B75-7916-F255-8CCA-3FB70D373372}"/>
          </ac:spMkLst>
        </pc:spChg>
        <pc:spChg chg="del">
          <ac:chgData name="Ranjana Battur" userId="06f09e2f5eef3288" providerId="LiveId" clId="{BDFEB3F7-5E77-4C21-9B0D-112EB2A646E7}" dt="2023-11-11T06:44:00.009" v="93" actId="478"/>
          <ac:spMkLst>
            <pc:docMk/>
            <pc:sldMk cId="1046995494" sldId="355"/>
            <ac:spMk id="3" creationId="{FBB32B44-CC1A-752E-F3A8-CCC4E15244FB}"/>
          </ac:spMkLst>
        </pc:spChg>
        <pc:picChg chg="add mod">
          <ac:chgData name="Ranjana Battur" userId="06f09e2f5eef3288" providerId="LiveId" clId="{BDFEB3F7-5E77-4C21-9B0D-112EB2A646E7}" dt="2023-11-11T06:44:15.640" v="99" actId="14100"/>
          <ac:picMkLst>
            <pc:docMk/>
            <pc:sldMk cId="1046995494" sldId="355"/>
            <ac:picMk id="5" creationId="{09A629B7-7AA4-F30E-B7D8-8F7BB222211E}"/>
          </ac:picMkLst>
        </pc:picChg>
      </pc:sldChg>
      <pc:sldChg chg="addSp delSp modSp new mod">
        <pc:chgData name="Ranjana Battur" userId="06f09e2f5eef3288" providerId="LiveId" clId="{BDFEB3F7-5E77-4C21-9B0D-112EB2A646E7}" dt="2023-11-11T07:33:53.293" v="268" actId="113"/>
        <pc:sldMkLst>
          <pc:docMk/>
          <pc:sldMk cId="294181121" sldId="356"/>
        </pc:sldMkLst>
        <pc:spChg chg="del">
          <ac:chgData name="Ranjana Battur" userId="06f09e2f5eef3288" providerId="LiveId" clId="{BDFEB3F7-5E77-4C21-9B0D-112EB2A646E7}" dt="2023-11-11T06:48:37.377" v="101" actId="478"/>
          <ac:spMkLst>
            <pc:docMk/>
            <pc:sldMk cId="294181121" sldId="356"/>
            <ac:spMk id="2" creationId="{B663F464-AC71-242E-02FD-376EFE4675B4}"/>
          </ac:spMkLst>
        </pc:spChg>
        <pc:spChg chg="del">
          <ac:chgData name="Ranjana Battur" userId="06f09e2f5eef3288" providerId="LiveId" clId="{BDFEB3F7-5E77-4C21-9B0D-112EB2A646E7}" dt="2023-11-11T06:48:40.621" v="102" actId="478"/>
          <ac:spMkLst>
            <pc:docMk/>
            <pc:sldMk cId="294181121" sldId="356"/>
            <ac:spMk id="3" creationId="{9F6F81CC-70DE-9189-E1ED-59AD90D8EC85}"/>
          </ac:spMkLst>
        </pc:spChg>
        <pc:spChg chg="add mod">
          <ac:chgData name="Ranjana Battur" userId="06f09e2f5eef3288" providerId="LiveId" clId="{BDFEB3F7-5E77-4C21-9B0D-112EB2A646E7}" dt="2023-11-11T07:33:53.293" v="268" actId="113"/>
          <ac:spMkLst>
            <pc:docMk/>
            <pc:sldMk cId="294181121" sldId="356"/>
            <ac:spMk id="3" creationId="{CDDD9B1F-3131-73C0-4C15-C6656CB405C2}"/>
          </ac:spMkLst>
        </pc:spChg>
        <pc:spChg chg="add mod">
          <ac:chgData name="Ranjana Battur" userId="06f09e2f5eef3288" providerId="LiveId" clId="{BDFEB3F7-5E77-4C21-9B0D-112EB2A646E7}" dt="2023-11-11T07:33:10.279" v="238" actId="14100"/>
          <ac:spMkLst>
            <pc:docMk/>
            <pc:sldMk cId="294181121" sldId="356"/>
            <ac:spMk id="5" creationId="{1D8EEC8E-799F-11EC-0D4E-D649C1197F13}"/>
          </ac:spMkLst>
        </pc:spChg>
      </pc:sldChg>
      <pc:sldChg chg="addSp delSp modSp new mod">
        <pc:chgData name="Ranjana Battur" userId="06f09e2f5eef3288" providerId="LiveId" clId="{BDFEB3F7-5E77-4C21-9B0D-112EB2A646E7}" dt="2023-11-11T07:00:55.857" v="190" actId="207"/>
        <pc:sldMkLst>
          <pc:docMk/>
          <pc:sldMk cId="601422883" sldId="357"/>
        </pc:sldMkLst>
        <pc:spChg chg="del">
          <ac:chgData name="Ranjana Battur" userId="06f09e2f5eef3288" providerId="LiveId" clId="{BDFEB3F7-5E77-4C21-9B0D-112EB2A646E7}" dt="2023-11-11T06:52:07.930" v="109" actId="478"/>
          <ac:spMkLst>
            <pc:docMk/>
            <pc:sldMk cId="601422883" sldId="357"/>
            <ac:spMk id="2" creationId="{8C9FFAD5-027F-495D-3A1C-052671CD0EC5}"/>
          </ac:spMkLst>
        </pc:spChg>
        <pc:spChg chg="del">
          <ac:chgData name="Ranjana Battur" userId="06f09e2f5eef3288" providerId="LiveId" clId="{BDFEB3F7-5E77-4C21-9B0D-112EB2A646E7}" dt="2023-11-11T06:52:09.111" v="110" actId="478"/>
          <ac:spMkLst>
            <pc:docMk/>
            <pc:sldMk cId="601422883" sldId="357"/>
            <ac:spMk id="3" creationId="{EF457D9C-567D-C30E-C3F4-EB865F0751A3}"/>
          </ac:spMkLst>
        </pc:spChg>
        <pc:spChg chg="add mod">
          <ac:chgData name="Ranjana Battur" userId="06f09e2f5eef3288" providerId="LiveId" clId="{BDFEB3F7-5E77-4C21-9B0D-112EB2A646E7}" dt="2023-11-11T06:52:50.844" v="124" actId="14100"/>
          <ac:spMkLst>
            <pc:docMk/>
            <pc:sldMk cId="601422883" sldId="357"/>
            <ac:spMk id="5" creationId="{11D6121A-9326-4FA9-43D5-38262A07B6D4}"/>
          </ac:spMkLst>
        </pc:spChg>
        <pc:spChg chg="add mod">
          <ac:chgData name="Ranjana Battur" userId="06f09e2f5eef3288" providerId="LiveId" clId="{BDFEB3F7-5E77-4C21-9B0D-112EB2A646E7}" dt="2023-11-11T06:53:18.060" v="138" actId="20577"/>
          <ac:spMkLst>
            <pc:docMk/>
            <pc:sldMk cId="601422883" sldId="357"/>
            <ac:spMk id="7" creationId="{3FD21917-9A5A-9AFD-0068-DBA0FAB88D6D}"/>
          </ac:spMkLst>
        </pc:spChg>
        <pc:spChg chg="add mod">
          <ac:chgData name="Ranjana Battur" userId="06f09e2f5eef3288" providerId="LiveId" clId="{BDFEB3F7-5E77-4C21-9B0D-112EB2A646E7}" dt="2023-11-11T07:00:55.857" v="190" actId="207"/>
          <ac:spMkLst>
            <pc:docMk/>
            <pc:sldMk cId="601422883" sldId="357"/>
            <ac:spMk id="9" creationId="{3BC71649-F57D-7210-7194-FFDA7B0114DB}"/>
          </ac:spMkLst>
        </pc:spChg>
      </pc:sldChg>
      <pc:sldChg chg="addSp delSp modSp new mod">
        <pc:chgData name="Ranjana Battur" userId="06f09e2f5eef3288" providerId="LiveId" clId="{BDFEB3F7-5E77-4C21-9B0D-112EB2A646E7}" dt="2023-11-11T07:01:03.361" v="191" actId="207"/>
        <pc:sldMkLst>
          <pc:docMk/>
          <pc:sldMk cId="1344364126" sldId="358"/>
        </pc:sldMkLst>
        <pc:spChg chg="del">
          <ac:chgData name="Ranjana Battur" userId="06f09e2f5eef3288" providerId="LiveId" clId="{BDFEB3F7-5E77-4C21-9B0D-112EB2A646E7}" dt="2023-11-11T06:57:52.432" v="141" actId="478"/>
          <ac:spMkLst>
            <pc:docMk/>
            <pc:sldMk cId="1344364126" sldId="358"/>
            <ac:spMk id="2" creationId="{61318B23-089D-0E09-F173-A3705EA4793E}"/>
          </ac:spMkLst>
        </pc:spChg>
        <pc:spChg chg="del">
          <ac:chgData name="Ranjana Battur" userId="06f09e2f5eef3288" providerId="LiveId" clId="{BDFEB3F7-5E77-4C21-9B0D-112EB2A646E7}" dt="2023-11-11T06:57:49.593" v="140" actId="478"/>
          <ac:spMkLst>
            <pc:docMk/>
            <pc:sldMk cId="1344364126" sldId="358"/>
            <ac:spMk id="3" creationId="{82B816F4-BD4D-208F-1B98-8B279E38F698}"/>
          </ac:spMkLst>
        </pc:spChg>
        <pc:spChg chg="add mod">
          <ac:chgData name="Ranjana Battur" userId="06f09e2f5eef3288" providerId="LiveId" clId="{BDFEB3F7-5E77-4C21-9B0D-112EB2A646E7}" dt="2023-11-11T06:59:33.867" v="172" actId="1076"/>
          <ac:spMkLst>
            <pc:docMk/>
            <pc:sldMk cId="1344364126" sldId="358"/>
            <ac:spMk id="5" creationId="{D058BB38-092C-139C-3251-CEE8BDE4BD0B}"/>
          </ac:spMkLst>
        </pc:spChg>
        <pc:spChg chg="add mod">
          <ac:chgData name="Ranjana Battur" userId="06f09e2f5eef3288" providerId="LiveId" clId="{BDFEB3F7-5E77-4C21-9B0D-112EB2A646E7}" dt="2023-11-11T07:00:01.001" v="181" actId="1076"/>
          <ac:spMkLst>
            <pc:docMk/>
            <pc:sldMk cId="1344364126" sldId="358"/>
            <ac:spMk id="7" creationId="{3CB877B8-3A63-91C7-DAFD-29D8E077D631}"/>
          </ac:spMkLst>
        </pc:spChg>
        <pc:spChg chg="add mod">
          <ac:chgData name="Ranjana Battur" userId="06f09e2f5eef3288" providerId="LiveId" clId="{BDFEB3F7-5E77-4C21-9B0D-112EB2A646E7}" dt="2023-11-11T07:01:03.361" v="191" actId="207"/>
          <ac:spMkLst>
            <pc:docMk/>
            <pc:sldMk cId="1344364126" sldId="358"/>
            <ac:spMk id="9" creationId="{D8701F13-81B7-4114-9FDB-EE66C47BCFD6}"/>
          </ac:spMkLst>
        </pc:spChg>
      </pc:sldChg>
    </pc:docChg>
  </pc:docChgLst>
  <pc:docChgLst>
    <pc:chgData name="Ranjana Battur" userId="06f09e2f5eef3288" providerId="LiveId" clId="{BDAA4B27-5AB0-4240-9BB1-39E51734EC03}"/>
    <pc:docChg chg="undo redo custSel addSld delSld modSld sldOrd">
      <pc:chgData name="Ranjana Battur" userId="06f09e2f5eef3288" providerId="LiveId" clId="{BDAA4B27-5AB0-4240-9BB1-39E51734EC03}" dt="2023-11-10T07:23:25.127" v="1447" actId="20577"/>
      <pc:docMkLst>
        <pc:docMk/>
      </pc:docMkLst>
      <pc:sldChg chg="modSp mod">
        <pc:chgData name="Ranjana Battur" userId="06f09e2f5eef3288" providerId="LiveId" clId="{BDAA4B27-5AB0-4240-9BB1-39E51734EC03}" dt="2023-11-06T08:10:39.003" v="717" actId="1076"/>
        <pc:sldMkLst>
          <pc:docMk/>
          <pc:sldMk cId="3278729841" sldId="256"/>
        </pc:sldMkLst>
        <pc:spChg chg="mod">
          <ac:chgData name="Ranjana Battur" userId="06f09e2f5eef3288" providerId="LiveId" clId="{BDAA4B27-5AB0-4240-9BB1-39E51734EC03}" dt="2023-11-06T08:10:35.767" v="716" actId="6549"/>
          <ac:spMkLst>
            <pc:docMk/>
            <pc:sldMk cId="3278729841" sldId="256"/>
            <ac:spMk id="5" creationId="{00000000-0000-0000-0000-000000000000}"/>
          </ac:spMkLst>
        </pc:spChg>
        <pc:picChg chg="mod">
          <ac:chgData name="Ranjana Battur" userId="06f09e2f5eef3288" providerId="LiveId" clId="{BDAA4B27-5AB0-4240-9BB1-39E51734EC03}" dt="2023-11-06T08:10:39.003" v="717" actId="1076"/>
          <ac:picMkLst>
            <pc:docMk/>
            <pc:sldMk cId="3278729841" sldId="256"/>
            <ac:picMk id="1031" creationId="{00000000-0000-0000-0000-000000000000}"/>
          </ac:picMkLst>
        </pc:picChg>
      </pc:sldChg>
      <pc:sldChg chg="modSp mod">
        <pc:chgData name="Ranjana Battur" userId="06f09e2f5eef3288" providerId="LiveId" clId="{BDAA4B27-5AB0-4240-9BB1-39E51734EC03}" dt="2023-11-06T05:15:24.415" v="425" actId="14100"/>
        <pc:sldMkLst>
          <pc:docMk/>
          <pc:sldMk cId="3550498903" sldId="258"/>
        </pc:sldMkLst>
        <pc:spChg chg="mod">
          <ac:chgData name="Ranjana Battur" userId="06f09e2f5eef3288" providerId="LiveId" clId="{BDAA4B27-5AB0-4240-9BB1-39E51734EC03}" dt="2023-11-06T05:15:24.415" v="425" actId="14100"/>
          <ac:spMkLst>
            <pc:docMk/>
            <pc:sldMk cId="3550498903" sldId="258"/>
            <ac:spMk id="3" creationId="{00000000-0000-0000-0000-000000000000}"/>
          </ac:spMkLst>
        </pc:spChg>
      </pc:sldChg>
      <pc:sldChg chg="modSp mod">
        <pc:chgData name="Ranjana Battur" userId="06f09e2f5eef3288" providerId="LiveId" clId="{BDAA4B27-5AB0-4240-9BB1-39E51734EC03}" dt="2023-11-06T08:12:44.719" v="734" actId="27636"/>
        <pc:sldMkLst>
          <pc:docMk/>
          <pc:sldMk cId="288997707" sldId="259"/>
        </pc:sldMkLst>
        <pc:spChg chg="mod">
          <ac:chgData name="Ranjana Battur" userId="06f09e2f5eef3288" providerId="LiveId" clId="{BDAA4B27-5AB0-4240-9BB1-39E51734EC03}" dt="2023-11-06T08:12:44.719" v="734" actId="27636"/>
          <ac:spMkLst>
            <pc:docMk/>
            <pc:sldMk cId="288997707" sldId="259"/>
            <ac:spMk id="3" creationId="{00000000-0000-0000-0000-000000000000}"/>
          </ac:spMkLst>
        </pc:spChg>
      </pc:sldChg>
      <pc:sldChg chg="modSp mod">
        <pc:chgData name="Ranjana Battur" userId="06f09e2f5eef3288" providerId="LiveId" clId="{BDAA4B27-5AB0-4240-9BB1-39E51734EC03}" dt="2023-11-06T05:15:36.569" v="427" actId="14100"/>
        <pc:sldMkLst>
          <pc:docMk/>
          <pc:sldMk cId="3473711507" sldId="261"/>
        </pc:sldMkLst>
        <pc:spChg chg="mod">
          <ac:chgData name="Ranjana Battur" userId="06f09e2f5eef3288" providerId="LiveId" clId="{BDAA4B27-5AB0-4240-9BB1-39E51734EC03}" dt="2023-11-06T05:15:36.569" v="427" actId="14100"/>
          <ac:spMkLst>
            <pc:docMk/>
            <pc:sldMk cId="3473711507" sldId="261"/>
            <ac:spMk id="3" creationId="{00000000-0000-0000-0000-000000000000}"/>
          </ac:spMkLst>
        </pc:spChg>
      </pc:sldChg>
      <pc:sldChg chg="modSp mod">
        <pc:chgData name="Ranjana Battur" userId="06f09e2f5eef3288" providerId="LiveId" clId="{BDAA4B27-5AB0-4240-9BB1-39E51734EC03}" dt="2023-11-06T05:39:40.608" v="604" actId="14100"/>
        <pc:sldMkLst>
          <pc:docMk/>
          <pc:sldMk cId="1258801685" sldId="262"/>
        </pc:sldMkLst>
        <pc:spChg chg="mod">
          <ac:chgData name="Ranjana Battur" userId="06f09e2f5eef3288" providerId="LiveId" clId="{BDAA4B27-5AB0-4240-9BB1-39E51734EC03}" dt="2023-11-06T05:39:40.608" v="604" actId="14100"/>
          <ac:spMkLst>
            <pc:docMk/>
            <pc:sldMk cId="1258801685" sldId="262"/>
            <ac:spMk id="3" creationId="{00000000-0000-0000-0000-000000000000}"/>
          </ac:spMkLst>
        </pc:spChg>
      </pc:sldChg>
      <pc:sldChg chg="modSp mod">
        <pc:chgData name="Ranjana Battur" userId="06f09e2f5eef3288" providerId="LiveId" clId="{BDAA4B27-5AB0-4240-9BB1-39E51734EC03}" dt="2023-11-06T05:50:25.615" v="650" actId="14100"/>
        <pc:sldMkLst>
          <pc:docMk/>
          <pc:sldMk cId="273651077" sldId="263"/>
        </pc:sldMkLst>
        <pc:spChg chg="mod">
          <ac:chgData name="Ranjana Battur" userId="06f09e2f5eef3288" providerId="LiveId" clId="{BDAA4B27-5AB0-4240-9BB1-39E51734EC03}" dt="2023-11-06T05:50:25.615" v="650" actId="14100"/>
          <ac:spMkLst>
            <pc:docMk/>
            <pc:sldMk cId="273651077" sldId="263"/>
            <ac:spMk id="3" creationId="{00000000-0000-0000-0000-000000000000}"/>
          </ac:spMkLst>
        </pc:spChg>
      </pc:sldChg>
      <pc:sldChg chg="addSp delSp modSp mod">
        <pc:chgData name="Ranjana Battur" userId="06f09e2f5eef3288" providerId="LiveId" clId="{BDAA4B27-5AB0-4240-9BB1-39E51734EC03}" dt="2023-10-30T07:08:22.845" v="85" actId="27636"/>
        <pc:sldMkLst>
          <pc:docMk/>
          <pc:sldMk cId="3486828764" sldId="266"/>
        </pc:sldMkLst>
        <pc:spChg chg="del">
          <ac:chgData name="Ranjana Battur" userId="06f09e2f5eef3288" providerId="LiveId" clId="{BDAA4B27-5AB0-4240-9BB1-39E51734EC03}" dt="2023-10-30T07:07:01.825" v="59" actId="478"/>
          <ac:spMkLst>
            <pc:docMk/>
            <pc:sldMk cId="3486828764" sldId="266"/>
            <ac:spMk id="3" creationId="{00000000-0000-0000-0000-000000000000}"/>
          </ac:spMkLst>
        </pc:spChg>
        <pc:spChg chg="add mod">
          <ac:chgData name="Ranjana Battur" userId="06f09e2f5eef3288" providerId="LiveId" clId="{BDAA4B27-5AB0-4240-9BB1-39E51734EC03}" dt="2023-10-30T07:06:55.458" v="56" actId="21"/>
          <ac:spMkLst>
            <pc:docMk/>
            <pc:sldMk cId="3486828764" sldId="266"/>
            <ac:spMk id="4" creationId="{606B8EC2-1F0C-F519-7EF9-D83117ACFBBD}"/>
          </ac:spMkLst>
        </pc:spChg>
        <pc:spChg chg="mod">
          <ac:chgData name="Ranjana Battur" userId="06f09e2f5eef3288" providerId="LiveId" clId="{BDAA4B27-5AB0-4240-9BB1-39E51734EC03}" dt="2023-10-30T07:08:22.845" v="85" actId="27636"/>
          <ac:spMkLst>
            <pc:docMk/>
            <pc:sldMk cId="3486828764" sldId="266"/>
            <ac:spMk id="5" creationId="{00000000-0000-0000-0000-000000000000}"/>
          </ac:spMkLst>
        </pc:spChg>
      </pc:sldChg>
      <pc:sldChg chg="modSp mod">
        <pc:chgData name="Ranjana Battur" userId="06f09e2f5eef3288" providerId="LiveId" clId="{BDAA4B27-5AB0-4240-9BB1-39E51734EC03}" dt="2023-11-06T04:50:57.136" v="343" actId="1076"/>
        <pc:sldMkLst>
          <pc:docMk/>
          <pc:sldMk cId="1514450267" sldId="269"/>
        </pc:sldMkLst>
        <pc:spChg chg="mod">
          <ac:chgData name="Ranjana Battur" userId="06f09e2f5eef3288" providerId="LiveId" clId="{BDAA4B27-5AB0-4240-9BB1-39E51734EC03}" dt="2023-11-06T04:50:36.391" v="338" actId="27636"/>
          <ac:spMkLst>
            <pc:docMk/>
            <pc:sldMk cId="1514450267" sldId="269"/>
            <ac:spMk id="2" creationId="{00000000-0000-0000-0000-000000000000}"/>
          </ac:spMkLst>
        </pc:spChg>
        <pc:spChg chg="mod">
          <ac:chgData name="Ranjana Battur" userId="06f09e2f5eef3288" providerId="LiveId" clId="{BDAA4B27-5AB0-4240-9BB1-39E51734EC03}" dt="2023-11-06T04:50:46.665" v="340" actId="14100"/>
          <ac:spMkLst>
            <pc:docMk/>
            <pc:sldMk cId="1514450267" sldId="269"/>
            <ac:spMk id="3" creationId="{00000000-0000-0000-0000-000000000000}"/>
          </ac:spMkLst>
        </pc:spChg>
        <pc:picChg chg="mod">
          <ac:chgData name="Ranjana Battur" userId="06f09e2f5eef3288" providerId="LiveId" clId="{BDAA4B27-5AB0-4240-9BB1-39E51734EC03}" dt="2023-11-06T04:50:51.070" v="341" actId="1076"/>
          <ac:picMkLst>
            <pc:docMk/>
            <pc:sldMk cId="1514450267" sldId="269"/>
            <ac:picMk id="8" creationId="{CB917BD0-E547-81F5-3567-78AF6EB493D4}"/>
          </ac:picMkLst>
        </pc:picChg>
        <pc:picChg chg="mod">
          <ac:chgData name="Ranjana Battur" userId="06f09e2f5eef3288" providerId="LiveId" clId="{BDAA4B27-5AB0-4240-9BB1-39E51734EC03}" dt="2023-11-06T04:50:55.305" v="342" actId="1076"/>
          <ac:picMkLst>
            <pc:docMk/>
            <pc:sldMk cId="1514450267" sldId="269"/>
            <ac:picMk id="12" creationId="{A26F134C-234E-2351-16A0-01FD19B0260B}"/>
          </ac:picMkLst>
        </pc:picChg>
        <pc:picChg chg="mod">
          <ac:chgData name="Ranjana Battur" userId="06f09e2f5eef3288" providerId="LiveId" clId="{BDAA4B27-5AB0-4240-9BB1-39E51734EC03}" dt="2023-11-06T04:50:57.136" v="343" actId="1076"/>
          <ac:picMkLst>
            <pc:docMk/>
            <pc:sldMk cId="1514450267" sldId="269"/>
            <ac:picMk id="16" creationId="{0BF0EC3A-7CC3-94A4-85FB-90865E898658}"/>
          </ac:picMkLst>
        </pc:picChg>
      </pc:sldChg>
      <pc:sldChg chg="modSp mod">
        <pc:chgData name="Ranjana Battur" userId="06f09e2f5eef3288" providerId="LiveId" clId="{BDAA4B27-5AB0-4240-9BB1-39E51734EC03}" dt="2023-10-30T06:38:47.954" v="4" actId="14100"/>
        <pc:sldMkLst>
          <pc:docMk/>
          <pc:sldMk cId="1060910064" sldId="270"/>
        </pc:sldMkLst>
        <pc:spChg chg="mod">
          <ac:chgData name="Ranjana Battur" userId="06f09e2f5eef3288" providerId="LiveId" clId="{BDAA4B27-5AB0-4240-9BB1-39E51734EC03}" dt="2023-10-30T06:38:47.954" v="4" actId="14100"/>
          <ac:spMkLst>
            <pc:docMk/>
            <pc:sldMk cId="1060910064" sldId="270"/>
            <ac:spMk id="3" creationId="{00000000-0000-0000-0000-000000000000}"/>
          </ac:spMkLst>
        </pc:spChg>
      </pc:sldChg>
      <pc:sldChg chg="modSp mod">
        <pc:chgData name="Ranjana Battur" userId="06f09e2f5eef3288" providerId="LiveId" clId="{BDAA4B27-5AB0-4240-9BB1-39E51734EC03}" dt="2023-10-30T06:39:17.327" v="7" actId="113"/>
        <pc:sldMkLst>
          <pc:docMk/>
          <pc:sldMk cId="1583397901" sldId="271"/>
        </pc:sldMkLst>
        <pc:graphicFrameChg chg="modGraphic">
          <ac:chgData name="Ranjana Battur" userId="06f09e2f5eef3288" providerId="LiveId" clId="{BDAA4B27-5AB0-4240-9BB1-39E51734EC03}" dt="2023-10-30T06:39:17.327" v="7" actId="113"/>
          <ac:graphicFrameMkLst>
            <pc:docMk/>
            <pc:sldMk cId="1583397901" sldId="271"/>
            <ac:graphicFrameMk id="5" creationId="{00000000-0000-0000-0000-000000000000}"/>
          </ac:graphicFrameMkLst>
        </pc:graphicFrameChg>
      </pc:sldChg>
      <pc:sldChg chg="modSp mod">
        <pc:chgData name="Ranjana Battur" userId="06f09e2f5eef3288" providerId="LiveId" clId="{BDAA4B27-5AB0-4240-9BB1-39E51734EC03}" dt="2023-10-30T06:42:37.951" v="11" actId="5793"/>
        <pc:sldMkLst>
          <pc:docMk/>
          <pc:sldMk cId="3533505532" sldId="272"/>
        </pc:sldMkLst>
        <pc:spChg chg="mod">
          <ac:chgData name="Ranjana Battur" userId="06f09e2f5eef3288" providerId="LiveId" clId="{BDAA4B27-5AB0-4240-9BB1-39E51734EC03}" dt="2023-10-30T06:42:37.951" v="11" actId="5793"/>
          <ac:spMkLst>
            <pc:docMk/>
            <pc:sldMk cId="3533505532" sldId="272"/>
            <ac:spMk id="3" creationId="{00000000-0000-0000-0000-000000000000}"/>
          </ac:spMkLst>
        </pc:spChg>
      </pc:sldChg>
      <pc:sldChg chg="modSp mod">
        <pc:chgData name="Ranjana Battur" userId="06f09e2f5eef3288" providerId="LiveId" clId="{BDAA4B27-5AB0-4240-9BB1-39E51734EC03}" dt="2023-10-30T06:54:10.436" v="35" actId="20577"/>
        <pc:sldMkLst>
          <pc:docMk/>
          <pc:sldMk cId="3027459028" sldId="274"/>
        </pc:sldMkLst>
        <pc:spChg chg="mod">
          <ac:chgData name="Ranjana Battur" userId="06f09e2f5eef3288" providerId="LiveId" clId="{BDAA4B27-5AB0-4240-9BB1-39E51734EC03}" dt="2023-10-30T06:54:10.436" v="35" actId="20577"/>
          <ac:spMkLst>
            <pc:docMk/>
            <pc:sldMk cId="3027459028" sldId="274"/>
            <ac:spMk id="3" creationId="{00000000-0000-0000-0000-000000000000}"/>
          </ac:spMkLst>
        </pc:spChg>
      </pc:sldChg>
      <pc:sldChg chg="modSp mod">
        <pc:chgData name="Ranjana Battur" userId="06f09e2f5eef3288" providerId="LiveId" clId="{BDAA4B27-5AB0-4240-9BB1-39E51734EC03}" dt="2023-10-30T08:20:35.083" v="311" actId="14100"/>
        <pc:sldMkLst>
          <pc:docMk/>
          <pc:sldMk cId="4195423328" sldId="275"/>
        </pc:sldMkLst>
        <pc:spChg chg="mod">
          <ac:chgData name="Ranjana Battur" userId="06f09e2f5eef3288" providerId="LiveId" clId="{BDAA4B27-5AB0-4240-9BB1-39E51734EC03}" dt="2023-10-30T08:20:35.083" v="311" actId="14100"/>
          <ac:spMkLst>
            <pc:docMk/>
            <pc:sldMk cId="4195423328" sldId="275"/>
            <ac:spMk id="3" creationId="{00000000-0000-0000-0000-000000000000}"/>
          </ac:spMkLst>
        </pc:spChg>
      </pc:sldChg>
      <pc:sldChg chg="addSp delSp modSp mod">
        <pc:chgData name="Ranjana Battur" userId="06f09e2f5eef3288" providerId="LiveId" clId="{BDAA4B27-5AB0-4240-9BB1-39E51734EC03}" dt="2023-10-30T07:13:28.470" v="152" actId="255"/>
        <pc:sldMkLst>
          <pc:docMk/>
          <pc:sldMk cId="1586640284" sldId="276"/>
        </pc:sldMkLst>
        <pc:spChg chg="add del mod">
          <ac:chgData name="Ranjana Battur" userId="06f09e2f5eef3288" providerId="LiveId" clId="{BDAA4B27-5AB0-4240-9BB1-39E51734EC03}" dt="2023-10-30T07:09:23.369" v="92" actId="478"/>
          <ac:spMkLst>
            <pc:docMk/>
            <pc:sldMk cId="1586640284" sldId="276"/>
            <ac:spMk id="2" creationId="{7F036E3A-B894-332B-95E1-8BABFB97EBE4}"/>
          </ac:spMkLst>
        </pc:spChg>
        <pc:spChg chg="mod">
          <ac:chgData name="Ranjana Battur" userId="06f09e2f5eef3288" providerId="LiveId" clId="{BDAA4B27-5AB0-4240-9BB1-39E51734EC03}" dt="2023-10-30T07:13:28.470" v="152" actId="255"/>
          <ac:spMkLst>
            <pc:docMk/>
            <pc:sldMk cId="1586640284" sldId="276"/>
            <ac:spMk id="3" creationId="{00000000-0000-0000-0000-000000000000}"/>
          </ac:spMkLst>
        </pc:spChg>
        <pc:spChg chg="add del mod">
          <ac:chgData name="Ranjana Battur" userId="06f09e2f5eef3288" providerId="LiveId" clId="{BDAA4B27-5AB0-4240-9BB1-39E51734EC03}" dt="2023-10-30T07:11:13.903" v="109" actId="478"/>
          <ac:spMkLst>
            <pc:docMk/>
            <pc:sldMk cId="1586640284" sldId="276"/>
            <ac:spMk id="4" creationId="{9A88CB01-39B9-7959-0D30-B7CC912C65D9}"/>
          </ac:spMkLst>
        </pc:spChg>
      </pc:sldChg>
      <pc:sldChg chg="modSp del mod">
        <pc:chgData name="Ranjana Battur" userId="06f09e2f5eef3288" providerId="LiveId" clId="{BDAA4B27-5AB0-4240-9BB1-39E51734EC03}" dt="2023-11-10T07:12:55.012" v="1419" actId="47"/>
        <pc:sldMkLst>
          <pc:docMk/>
          <pc:sldMk cId="4252977064" sldId="280"/>
        </pc:sldMkLst>
        <pc:spChg chg="mod">
          <ac:chgData name="Ranjana Battur" userId="06f09e2f5eef3288" providerId="LiveId" clId="{BDAA4B27-5AB0-4240-9BB1-39E51734EC03}" dt="2023-10-30T08:04:14.180" v="153" actId="123"/>
          <ac:spMkLst>
            <pc:docMk/>
            <pc:sldMk cId="4252977064" sldId="280"/>
            <ac:spMk id="5" creationId="{00000000-0000-0000-0000-000000000000}"/>
          </ac:spMkLst>
        </pc:spChg>
      </pc:sldChg>
      <pc:sldChg chg="addSp delSp modSp mod">
        <pc:chgData name="Ranjana Battur" userId="06f09e2f5eef3288" providerId="LiveId" clId="{BDAA4B27-5AB0-4240-9BB1-39E51734EC03}" dt="2023-11-06T05:29:56.255" v="585" actId="1076"/>
        <pc:sldMkLst>
          <pc:docMk/>
          <pc:sldMk cId="2281811422" sldId="282"/>
        </pc:sldMkLst>
        <pc:spChg chg="add mod">
          <ac:chgData name="Ranjana Battur" userId="06f09e2f5eef3288" providerId="LiveId" clId="{BDAA4B27-5AB0-4240-9BB1-39E51734EC03}" dt="2023-11-06T05:29:56.255" v="585" actId="1076"/>
          <ac:spMkLst>
            <pc:docMk/>
            <pc:sldMk cId="2281811422" sldId="282"/>
            <ac:spMk id="3" creationId="{4A77F485-3E60-BFA6-E6EC-48973978058C}"/>
          </ac:spMkLst>
        </pc:spChg>
        <pc:spChg chg="add del mod">
          <ac:chgData name="Ranjana Battur" userId="06f09e2f5eef3288" providerId="LiveId" clId="{BDAA4B27-5AB0-4240-9BB1-39E51734EC03}" dt="2023-11-06T05:29:04.876" v="569" actId="478"/>
          <ac:spMkLst>
            <pc:docMk/>
            <pc:sldMk cId="2281811422" sldId="282"/>
            <ac:spMk id="6" creationId="{0EBE20F1-EB05-DF73-C987-4AF3430C1784}"/>
          </ac:spMkLst>
        </pc:spChg>
        <pc:picChg chg="del mod">
          <ac:chgData name="Ranjana Battur" userId="06f09e2f5eef3288" providerId="LiveId" clId="{BDAA4B27-5AB0-4240-9BB1-39E51734EC03}" dt="2023-11-06T05:28:58.849" v="568" actId="478"/>
          <ac:picMkLst>
            <pc:docMk/>
            <pc:sldMk cId="2281811422" sldId="282"/>
            <ac:picMk id="4" creationId="{00000000-0000-0000-0000-000000000000}"/>
          </ac:picMkLst>
        </pc:picChg>
      </pc:sldChg>
      <pc:sldChg chg="addSp delSp modSp mod delAnim">
        <pc:chgData name="Ranjana Battur" userId="06f09e2f5eef3288" providerId="LiveId" clId="{BDAA4B27-5AB0-4240-9BB1-39E51734EC03}" dt="2023-11-06T09:46:08.767" v="786" actId="1076"/>
        <pc:sldMkLst>
          <pc:docMk/>
          <pc:sldMk cId="633654324" sldId="284"/>
        </pc:sldMkLst>
        <pc:spChg chg="del mod">
          <ac:chgData name="Ranjana Battur" userId="06f09e2f5eef3288" providerId="LiveId" clId="{BDAA4B27-5AB0-4240-9BB1-39E51734EC03}" dt="2023-11-06T09:43:45.231" v="739" actId="478"/>
          <ac:spMkLst>
            <pc:docMk/>
            <pc:sldMk cId="633654324" sldId="284"/>
            <ac:spMk id="3" creationId="{00000000-0000-0000-0000-000000000000}"/>
          </ac:spMkLst>
        </pc:spChg>
        <pc:spChg chg="del">
          <ac:chgData name="Ranjana Battur" userId="06f09e2f5eef3288" providerId="LiveId" clId="{BDAA4B27-5AB0-4240-9BB1-39E51734EC03}" dt="2023-11-06T09:43:47.429" v="740" actId="478"/>
          <ac:spMkLst>
            <pc:docMk/>
            <pc:sldMk cId="633654324" sldId="284"/>
            <ac:spMk id="4" creationId="{A74D9755-3ECB-8E1C-9978-003B4B92B4DF}"/>
          </ac:spMkLst>
        </pc:spChg>
        <pc:spChg chg="add del mod">
          <ac:chgData name="Ranjana Battur" userId="06f09e2f5eef3288" providerId="LiveId" clId="{BDAA4B27-5AB0-4240-9BB1-39E51734EC03}" dt="2023-11-06T09:43:50.183" v="741" actId="478"/>
          <ac:spMkLst>
            <pc:docMk/>
            <pc:sldMk cId="633654324" sldId="284"/>
            <ac:spMk id="5" creationId="{8808C2FC-B8B1-2FD5-4966-8314CD08862E}"/>
          </ac:spMkLst>
        </pc:spChg>
        <pc:spChg chg="add mod">
          <ac:chgData name="Ranjana Battur" userId="06f09e2f5eef3288" providerId="LiveId" clId="{BDAA4B27-5AB0-4240-9BB1-39E51734EC03}" dt="2023-11-06T09:46:08.767" v="786" actId="1076"/>
          <ac:spMkLst>
            <pc:docMk/>
            <pc:sldMk cId="633654324" sldId="284"/>
            <ac:spMk id="7" creationId="{F0B63715-F264-A10B-C82D-65416E16CF6D}"/>
          </ac:spMkLst>
        </pc:spChg>
        <pc:spChg chg="add del mod">
          <ac:chgData name="Ranjana Battur" userId="06f09e2f5eef3288" providerId="LiveId" clId="{BDAA4B27-5AB0-4240-9BB1-39E51734EC03}" dt="2023-11-06T09:44:55.684" v="759" actId="21"/>
          <ac:spMkLst>
            <pc:docMk/>
            <pc:sldMk cId="633654324" sldId="284"/>
            <ac:spMk id="9" creationId="{25DB6E6B-4F4A-466A-8A8B-D0CC21EAC892}"/>
          </ac:spMkLst>
        </pc:spChg>
      </pc:sldChg>
      <pc:sldChg chg="modSp mod">
        <pc:chgData name="Ranjana Battur" userId="06f09e2f5eef3288" providerId="LiveId" clId="{BDAA4B27-5AB0-4240-9BB1-39E51734EC03}" dt="2023-11-06T10:00:30.773" v="811" actId="403"/>
        <pc:sldMkLst>
          <pc:docMk/>
          <pc:sldMk cId="1658638229" sldId="288"/>
        </pc:sldMkLst>
        <pc:spChg chg="mod">
          <ac:chgData name="Ranjana Battur" userId="06f09e2f5eef3288" providerId="LiveId" clId="{BDAA4B27-5AB0-4240-9BB1-39E51734EC03}" dt="2023-11-06T10:00:30.773" v="811" actId="403"/>
          <ac:spMkLst>
            <pc:docMk/>
            <pc:sldMk cId="1658638229" sldId="288"/>
            <ac:spMk id="3" creationId="{00000000-0000-0000-0000-000000000000}"/>
          </ac:spMkLst>
        </pc:spChg>
      </pc:sldChg>
      <pc:sldChg chg="modSp mod">
        <pc:chgData name="Ranjana Battur" userId="06f09e2f5eef3288" providerId="LiveId" clId="{BDAA4B27-5AB0-4240-9BB1-39E51734EC03}" dt="2023-11-06T10:02:19.051" v="881" actId="1076"/>
        <pc:sldMkLst>
          <pc:docMk/>
          <pc:sldMk cId="2728323671" sldId="290"/>
        </pc:sldMkLst>
        <pc:spChg chg="mod">
          <ac:chgData name="Ranjana Battur" userId="06f09e2f5eef3288" providerId="LiveId" clId="{BDAA4B27-5AB0-4240-9BB1-39E51734EC03}" dt="2023-11-06T10:01:01.187" v="880" actId="20577"/>
          <ac:spMkLst>
            <pc:docMk/>
            <pc:sldMk cId="2728323671" sldId="290"/>
            <ac:spMk id="3" creationId="{00000000-0000-0000-0000-000000000000}"/>
          </ac:spMkLst>
        </pc:spChg>
        <pc:spChg chg="mod">
          <ac:chgData name="Ranjana Battur" userId="06f09e2f5eef3288" providerId="LiveId" clId="{BDAA4B27-5AB0-4240-9BB1-39E51734EC03}" dt="2023-11-06T10:02:19.051" v="881" actId="1076"/>
          <ac:spMkLst>
            <pc:docMk/>
            <pc:sldMk cId="2728323671" sldId="290"/>
            <ac:spMk id="4" creationId="{00000000-0000-0000-0000-000000000000}"/>
          </ac:spMkLst>
        </pc:spChg>
      </pc:sldChg>
      <pc:sldChg chg="addSp delSp modSp mod">
        <pc:chgData name="Ranjana Battur" userId="06f09e2f5eef3288" providerId="LiveId" clId="{BDAA4B27-5AB0-4240-9BB1-39E51734EC03}" dt="2023-11-06T10:32:45.749" v="1080" actId="1076"/>
        <pc:sldMkLst>
          <pc:docMk/>
          <pc:sldMk cId="1264789715" sldId="293"/>
        </pc:sldMkLst>
        <pc:spChg chg="mod">
          <ac:chgData name="Ranjana Battur" userId="06f09e2f5eef3288" providerId="LiveId" clId="{BDAA4B27-5AB0-4240-9BB1-39E51734EC03}" dt="2023-11-06T10:12:20.598" v="935" actId="122"/>
          <ac:spMkLst>
            <pc:docMk/>
            <pc:sldMk cId="1264789715" sldId="293"/>
            <ac:spMk id="2" creationId="{00000000-0000-0000-0000-000000000000}"/>
          </ac:spMkLst>
        </pc:spChg>
        <pc:spChg chg="add del mod">
          <ac:chgData name="Ranjana Battur" userId="06f09e2f5eef3288" providerId="LiveId" clId="{BDAA4B27-5AB0-4240-9BB1-39E51734EC03}" dt="2023-11-06T10:10:44.459" v="921" actId="478"/>
          <ac:spMkLst>
            <pc:docMk/>
            <pc:sldMk cId="1264789715" sldId="293"/>
            <ac:spMk id="3" creationId="{00000000-0000-0000-0000-000000000000}"/>
          </ac:spMkLst>
        </pc:spChg>
        <pc:spChg chg="add del mod">
          <ac:chgData name="Ranjana Battur" userId="06f09e2f5eef3288" providerId="LiveId" clId="{BDAA4B27-5AB0-4240-9BB1-39E51734EC03}" dt="2023-11-06T10:10:41.240" v="920" actId="478"/>
          <ac:spMkLst>
            <pc:docMk/>
            <pc:sldMk cId="1264789715" sldId="293"/>
            <ac:spMk id="6" creationId="{BE25096A-0EED-FBB7-BA69-B6964B8092EF}"/>
          </ac:spMkLst>
        </pc:spChg>
        <pc:spChg chg="add del mod">
          <ac:chgData name="Ranjana Battur" userId="06f09e2f5eef3288" providerId="LiveId" clId="{BDAA4B27-5AB0-4240-9BB1-39E51734EC03}" dt="2023-11-06T10:10:48.137" v="922" actId="478"/>
          <ac:spMkLst>
            <pc:docMk/>
            <pc:sldMk cId="1264789715" sldId="293"/>
            <ac:spMk id="8" creationId="{18E6C9B0-A074-579E-1834-DA1971EB0E22}"/>
          </ac:spMkLst>
        </pc:spChg>
        <pc:picChg chg="add mod">
          <ac:chgData name="Ranjana Battur" userId="06f09e2f5eef3288" providerId="LiveId" clId="{BDAA4B27-5AB0-4240-9BB1-39E51734EC03}" dt="2023-11-06T10:32:45.749" v="1080" actId="1076"/>
          <ac:picMkLst>
            <pc:docMk/>
            <pc:sldMk cId="1264789715" sldId="293"/>
            <ac:picMk id="4" creationId="{B63F68FC-1A55-72E2-137B-1AC33E4A4D25}"/>
          </ac:picMkLst>
        </pc:picChg>
      </pc:sldChg>
      <pc:sldChg chg="modSp mod ord">
        <pc:chgData name="Ranjana Battur" userId="06f09e2f5eef3288" providerId="LiveId" clId="{BDAA4B27-5AB0-4240-9BB1-39E51734EC03}" dt="2023-11-06T10:22:09.170" v="1071" actId="20577"/>
        <pc:sldMkLst>
          <pc:docMk/>
          <pc:sldMk cId="1925291201" sldId="294"/>
        </pc:sldMkLst>
        <pc:spChg chg="mod">
          <ac:chgData name="Ranjana Battur" userId="06f09e2f5eef3288" providerId="LiveId" clId="{BDAA4B27-5AB0-4240-9BB1-39E51734EC03}" dt="2023-11-06T10:22:09.170" v="1071" actId="20577"/>
          <ac:spMkLst>
            <pc:docMk/>
            <pc:sldMk cId="1925291201" sldId="294"/>
            <ac:spMk id="2" creationId="{00000000-0000-0000-0000-000000000000}"/>
          </ac:spMkLst>
        </pc:spChg>
        <pc:spChg chg="mod">
          <ac:chgData name="Ranjana Battur" userId="06f09e2f5eef3288" providerId="LiveId" clId="{BDAA4B27-5AB0-4240-9BB1-39E51734EC03}" dt="2023-11-06T10:21:06.403" v="1057" actId="1076"/>
          <ac:spMkLst>
            <pc:docMk/>
            <pc:sldMk cId="1925291201" sldId="294"/>
            <ac:spMk id="5" creationId="{00000000-0000-0000-0000-000000000000}"/>
          </ac:spMkLst>
        </pc:spChg>
      </pc:sldChg>
      <pc:sldChg chg="addSp delSp modSp mod ord">
        <pc:chgData name="Ranjana Battur" userId="06f09e2f5eef3288" providerId="LiveId" clId="{BDAA4B27-5AB0-4240-9BB1-39E51734EC03}" dt="2023-11-06T10:49:08.599" v="1155" actId="27636"/>
        <pc:sldMkLst>
          <pc:docMk/>
          <pc:sldMk cId="1409320026" sldId="295"/>
        </pc:sldMkLst>
        <pc:spChg chg="mod">
          <ac:chgData name="Ranjana Battur" userId="06f09e2f5eef3288" providerId="LiveId" clId="{BDAA4B27-5AB0-4240-9BB1-39E51734EC03}" dt="2023-11-06T10:49:08.599" v="1155" actId="27636"/>
          <ac:spMkLst>
            <pc:docMk/>
            <pc:sldMk cId="1409320026" sldId="295"/>
            <ac:spMk id="3" creationId="{00000000-0000-0000-0000-000000000000}"/>
          </ac:spMkLst>
        </pc:spChg>
        <pc:spChg chg="add del mod">
          <ac:chgData name="Ranjana Battur" userId="06f09e2f5eef3288" providerId="LiveId" clId="{BDAA4B27-5AB0-4240-9BB1-39E51734EC03}" dt="2023-11-06T10:45:56.915" v="1128"/>
          <ac:spMkLst>
            <pc:docMk/>
            <pc:sldMk cId="1409320026" sldId="295"/>
            <ac:spMk id="5" creationId="{C247B789-5AD6-8C61-8331-AD2BF11D8D32}"/>
          </ac:spMkLst>
        </pc:spChg>
        <pc:spChg chg="add del mod">
          <ac:chgData name="Ranjana Battur" userId="06f09e2f5eef3288" providerId="LiveId" clId="{BDAA4B27-5AB0-4240-9BB1-39E51734EC03}" dt="2023-11-06T10:45:56.915" v="1128"/>
          <ac:spMkLst>
            <pc:docMk/>
            <pc:sldMk cId="1409320026" sldId="295"/>
            <ac:spMk id="6" creationId="{493B4105-6E2A-162F-1593-B23606D7BEE5}"/>
          </ac:spMkLst>
        </pc:spChg>
        <pc:spChg chg="add del mod">
          <ac:chgData name="Ranjana Battur" userId="06f09e2f5eef3288" providerId="LiveId" clId="{BDAA4B27-5AB0-4240-9BB1-39E51734EC03}" dt="2023-11-06T10:45:56.915" v="1128"/>
          <ac:spMkLst>
            <pc:docMk/>
            <pc:sldMk cId="1409320026" sldId="295"/>
            <ac:spMk id="7" creationId="{F8B9B1A6-F83A-FFB0-751B-2C8CEBBCE4C1}"/>
          </ac:spMkLst>
        </pc:spChg>
        <pc:graphicFrameChg chg="add del mod">
          <ac:chgData name="Ranjana Battur" userId="06f09e2f5eef3288" providerId="LiveId" clId="{BDAA4B27-5AB0-4240-9BB1-39E51734EC03}" dt="2023-11-06T10:45:56.915" v="1128"/>
          <ac:graphicFrameMkLst>
            <pc:docMk/>
            <pc:sldMk cId="1409320026" sldId="295"/>
            <ac:graphicFrameMk id="4" creationId="{CBF46F78-13E5-D0D5-B1A0-C526CC671890}"/>
          </ac:graphicFrameMkLst>
        </pc:graphicFrameChg>
      </pc:sldChg>
      <pc:sldChg chg="modSp mod">
        <pc:chgData name="Ranjana Battur" userId="06f09e2f5eef3288" providerId="LiveId" clId="{BDAA4B27-5AB0-4240-9BB1-39E51734EC03}" dt="2023-11-06T10:33:09.694" v="1081" actId="1076"/>
        <pc:sldMkLst>
          <pc:docMk/>
          <pc:sldMk cId="186391381" sldId="296"/>
        </pc:sldMkLst>
        <pc:spChg chg="mod">
          <ac:chgData name="Ranjana Battur" userId="06f09e2f5eef3288" providerId="LiveId" clId="{BDAA4B27-5AB0-4240-9BB1-39E51734EC03}" dt="2023-11-06T10:33:09.694" v="1081" actId="1076"/>
          <ac:spMkLst>
            <pc:docMk/>
            <pc:sldMk cId="186391381" sldId="296"/>
            <ac:spMk id="3" creationId="{00000000-0000-0000-0000-000000000000}"/>
          </ac:spMkLst>
        </pc:spChg>
      </pc:sldChg>
      <pc:sldChg chg="modSp mod">
        <pc:chgData name="Ranjana Battur" userId="06f09e2f5eef3288" providerId="LiveId" clId="{BDAA4B27-5AB0-4240-9BB1-39E51734EC03}" dt="2023-11-06T10:18:14.544" v="946" actId="20577"/>
        <pc:sldMkLst>
          <pc:docMk/>
          <pc:sldMk cId="2747730596" sldId="298"/>
        </pc:sldMkLst>
        <pc:spChg chg="mod">
          <ac:chgData name="Ranjana Battur" userId="06f09e2f5eef3288" providerId="LiveId" clId="{BDAA4B27-5AB0-4240-9BB1-39E51734EC03}" dt="2023-11-06T10:18:14.544" v="946" actId="20577"/>
          <ac:spMkLst>
            <pc:docMk/>
            <pc:sldMk cId="2747730596" sldId="298"/>
            <ac:spMk id="3" creationId="{00000000-0000-0000-0000-000000000000}"/>
          </ac:spMkLst>
        </pc:spChg>
      </pc:sldChg>
      <pc:sldChg chg="modSp mod modAnim">
        <pc:chgData name="Ranjana Battur" userId="06f09e2f5eef3288" providerId="LiveId" clId="{BDAA4B27-5AB0-4240-9BB1-39E51734EC03}" dt="2023-11-10T07:20:40.933" v="1430" actId="404"/>
        <pc:sldMkLst>
          <pc:docMk/>
          <pc:sldMk cId="1039552181" sldId="299"/>
        </pc:sldMkLst>
        <pc:spChg chg="mod">
          <ac:chgData name="Ranjana Battur" userId="06f09e2f5eef3288" providerId="LiveId" clId="{BDAA4B27-5AB0-4240-9BB1-39E51734EC03}" dt="2023-11-10T07:20:40.933" v="1430" actId="404"/>
          <ac:spMkLst>
            <pc:docMk/>
            <pc:sldMk cId="1039552181" sldId="299"/>
            <ac:spMk id="3" creationId="{00000000-0000-0000-0000-000000000000}"/>
          </ac:spMkLst>
        </pc:spChg>
      </pc:sldChg>
      <pc:sldChg chg="addSp delSp modSp mod">
        <pc:chgData name="Ranjana Battur" userId="06f09e2f5eef3288" providerId="LiveId" clId="{BDAA4B27-5AB0-4240-9BB1-39E51734EC03}" dt="2023-11-06T06:05:18.845" v="666" actId="21"/>
        <pc:sldMkLst>
          <pc:docMk/>
          <pc:sldMk cId="4158452889" sldId="308"/>
        </pc:sldMkLst>
        <pc:spChg chg="add del mod">
          <ac:chgData name="Ranjana Battur" userId="06f09e2f5eef3288" providerId="LiveId" clId="{BDAA4B27-5AB0-4240-9BB1-39E51734EC03}" dt="2023-11-06T06:05:18.845" v="666" actId="21"/>
          <ac:spMkLst>
            <pc:docMk/>
            <pc:sldMk cId="4158452889" sldId="308"/>
            <ac:spMk id="4" creationId="{99499500-AC57-3BF6-1249-9794DE8D94B9}"/>
          </ac:spMkLst>
        </pc:spChg>
      </pc:sldChg>
      <pc:sldChg chg="add del">
        <pc:chgData name="Ranjana Battur" userId="06f09e2f5eef3288" providerId="LiveId" clId="{BDAA4B27-5AB0-4240-9BB1-39E51734EC03}" dt="2023-11-06T11:13:46.089" v="1400" actId="47"/>
        <pc:sldMkLst>
          <pc:docMk/>
          <pc:sldMk cId="3514608906" sldId="311"/>
        </pc:sldMkLst>
      </pc:sldChg>
      <pc:sldChg chg="modSp mod">
        <pc:chgData name="Ranjana Battur" userId="06f09e2f5eef3288" providerId="LiveId" clId="{BDAA4B27-5AB0-4240-9BB1-39E51734EC03}" dt="2023-10-30T08:18:05.603" v="304" actId="20577"/>
        <pc:sldMkLst>
          <pc:docMk/>
          <pc:sldMk cId="2610621580" sldId="313"/>
        </pc:sldMkLst>
        <pc:spChg chg="mod">
          <ac:chgData name="Ranjana Battur" userId="06f09e2f5eef3288" providerId="LiveId" clId="{BDAA4B27-5AB0-4240-9BB1-39E51734EC03}" dt="2023-10-30T08:18:05.603" v="304" actId="20577"/>
          <ac:spMkLst>
            <pc:docMk/>
            <pc:sldMk cId="2610621580" sldId="313"/>
            <ac:spMk id="3" creationId="{BB57D9A2-63FE-0F0B-C726-3AD2D8E5F748}"/>
          </ac:spMkLst>
        </pc:spChg>
      </pc:sldChg>
      <pc:sldChg chg="modSp del mod">
        <pc:chgData name="Ranjana Battur" userId="06f09e2f5eef3288" providerId="LiveId" clId="{BDAA4B27-5AB0-4240-9BB1-39E51734EC03}" dt="2023-11-06T05:01:17.393" v="397" actId="47"/>
        <pc:sldMkLst>
          <pc:docMk/>
          <pc:sldMk cId="2367786609" sldId="314"/>
        </pc:sldMkLst>
        <pc:spChg chg="mod">
          <ac:chgData name="Ranjana Battur" userId="06f09e2f5eef3288" providerId="LiveId" clId="{BDAA4B27-5AB0-4240-9BB1-39E51734EC03}" dt="2023-11-06T04:56:04.622" v="354" actId="21"/>
          <ac:spMkLst>
            <pc:docMk/>
            <pc:sldMk cId="2367786609" sldId="314"/>
            <ac:spMk id="3" creationId="{FEC344CF-A6DD-0055-5BC1-7F679C767938}"/>
          </ac:spMkLst>
        </pc:spChg>
      </pc:sldChg>
      <pc:sldChg chg="addSp delSp modSp mod">
        <pc:chgData name="Ranjana Battur" userId="06f09e2f5eef3288" providerId="LiveId" clId="{BDAA4B27-5AB0-4240-9BB1-39E51734EC03}" dt="2023-10-30T07:00:12.070" v="49" actId="478"/>
        <pc:sldMkLst>
          <pc:docMk/>
          <pc:sldMk cId="433071197" sldId="315"/>
        </pc:sldMkLst>
        <pc:spChg chg="add del mod">
          <ac:chgData name="Ranjana Battur" userId="06f09e2f5eef3288" providerId="LiveId" clId="{BDAA4B27-5AB0-4240-9BB1-39E51734EC03}" dt="2023-10-30T07:00:12.070" v="49" actId="478"/>
          <ac:spMkLst>
            <pc:docMk/>
            <pc:sldMk cId="433071197" sldId="315"/>
            <ac:spMk id="4" creationId="{E1FD5F04-4B62-0813-CAAC-7B0931FF65E4}"/>
          </ac:spMkLst>
        </pc:spChg>
      </pc:sldChg>
      <pc:sldChg chg="new del">
        <pc:chgData name="Ranjana Battur" userId="06f09e2f5eef3288" providerId="LiveId" clId="{BDAA4B27-5AB0-4240-9BB1-39E51734EC03}" dt="2023-11-06T04:51:52.236" v="345" actId="47"/>
        <pc:sldMkLst>
          <pc:docMk/>
          <pc:sldMk cId="219551375" sldId="321"/>
        </pc:sldMkLst>
      </pc:sldChg>
      <pc:sldChg chg="modSp mod">
        <pc:chgData name="Ranjana Battur" userId="06f09e2f5eef3288" providerId="LiveId" clId="{BDAA4B27-5AB0-4240-9BB1-39E51734EC03}" dt="2023-11-10T07:11:23.405" v="1418" actId="403"/>
        <pc:sldMkLst>
          <pc:docMk/>
          <pc:sldMk cId="1568163993" sldId="322"/>
        </pc:sldMkLst>
        <pc:spChg chg="mod">
          <ac:chgData name="Ranjana Battur" userId="06f09e2f5eef3288" providerId="LiveId" clId="{BDAA4B27-5AB0-4240-9BB1-39E51734EC03}" dt="2023-11-10T07:11:23.405" v="1418" actId="403"/>
          <ac:spMkLst>
            <pc:docMk/>
            <pc:sldMk cId="1568163993" sldId="322"/>
            <ac:spMk id="3" creationId="{00000000-0000-0000-0000-000000000000}"/>
          </ac:spMkLst>
        </pc:spChg>
      </pc:sldChg>
      <pc:sldChg chg="modSp mod">
        <pc:chgData name="Ranjana Battur" userId="06f09e2f5eef3288" providerId="LiveId" clId="{BDAA4B27-5AB0-4240-9BB1-39E51734EC03}" dt="2023-11-06T04:55:07.315" v="353" actId="5793"/>
        <pc:sldMkLst>
          <pc:docMk/>
          <pc:sldMk cId="2207440672" sldId="324"/>
        </pc:sldMkLst>
        <pc:spChg chg="mod">
          <ac:chgData name="Ranjana Battur" userId="06f09e2f5eef3288" providerId="LiveId" clId="{BDAA4B27-5AB0-4240-9BB1-39E51734EC03}" dt="2023-11-06T04:55:07.315" v="353" actId="5793"/>
          <ac:spMkLst>
            <pc:docMk/>
            <pc:sldMk cId="2207440672" sldId="324"/>
            <ac:spMk id="3" creationId="{00000000-0000-0000-0000-000000000000}"/>
          </ac:spMkLst>
        </pc:spChg>
      </pc:sldChg>
      <pc:sldChg chg="modSp mod">
        <pc:chgData name="Ranjana Battur" userId="06f09e2f5eef3288" providerId="LiveId" clId="{BDAA4B27-5AB0-4240-9BB1-39E51734EC03}" dt="2023-11-06T04:57:13.065" v="373" actId="14100"/>
        <pc:sldMkLst>
          <pc:docMk/>
          <pc:sldMk cId="5757266" sldId="325"/>
        </pc:sldMkLst>
        <pc:spChg chg="mod">
          <ac:chgData name="Ranjana Battur" userId="06f09e2f5eef3288" providerId="LiveId" clId="{BDAA4B27-5AB0-4240-9BB1-39E51734EC03}" dt="2023-11-06T04:57:13.065" v="373" actId="14100"/>
          <ac:spMkLst>
            <pc:docMk/>
            <pc:sldMk cId="5757266" sldId="325"/>
            <ac:spMk id="3" creationId="{00000000-0000-0000-0000-000000000000}"/>
          </ac:spMkLst>
        </pc:spChg>
      </pc:sldChg>
      <pc:sldChg chg="modSp mod">
        <pc:chgData name="Ranjana Battur" userId="06f09e2f5eef3288" providerId="LiveId" clId="{BDAA4B27-5AB0-4240-9BB1-39E51734EC03}" dt="2023-11-06T04:57:41.332" v="377" actId="14100"/>
        <pc:sldMkLst>
          <pc:docMk/>
          <pc:sldMk cId="1758159802" sldId="326"/>
        </pc:sldMkLst>
        <pc:spChg chg="mod">
          <ac:chgData name="Ranjana Battur" userId="06f09e2f5eef3288" providerId="LiveId" clId="{BDAA4B27-5AB0-4240-9BB1-39E51734EC03}" dt="2023-11-06T04:57:41.332" v="377" actId="14100"/>
          <ac:spMkLst>
            <pc:docMk/>
            <pc:sldMk cId="1758159802" sldId="326"/>
            <ac:spMk id="3" creationId="{00000000-0000-0000-0000-000000000000}"/>
          </ac:spMkLst>
        </pc:spChg>
      </pc:sldChg>
      <pc:sldChg chg="delSp modSp mod">
        <pc:chgData name="Ranjana Battur" userId="06f09e2f5eef3288" providerId="LiveId" clId="{BDAA4B27-5AB0-4240-9BB1-39E51734EC03}" dt="2023-11-06T05:00:24.189" v="396" actId="20577"/>
        <pc:sldMkLst>
          <pc:docMk/>
          <pc:sldMk cId="3062783609" sldId="329"/>
        </pc:sldMkLst>
        <pc:spChg chg="del">
          <ac:chgData name="Ranjana Battur" userId="06f09e2f5eef3288" providerId="LiveId" clId="{BDAA4B27-5AB0-4240-9BB1-39E51734EC03}" dt="2023-11-06T04:59:21.722" v="378" actId="478"/>
          <ac:spMkLst>
            <pc:docMk/>
            <pc:sldMk cId="3062783609" sldId="329"/>
            <ac:spMk id="2" creationId="{00000000-0000-0000-0000-000000000000}"/>
          </ac:spMkLst>
        </pc:spChg>
        <pc:spChg chg="mod">
          <ac:chgData name="Ranjana Battur" userId="06f09e2f5eef3288" providerId="LiveId" clId="{BDAA4B27-5AB0-4240-9BB1-39E51734EC03}" dt="2023-11-06T05:00:24.189" v="396" actId="20577"/>
          <ac:spMkLst>
            <pc:docMk/>
            <pc:sldMk cId="3062783609" sldId="329"/>
            <ac:spMk id="3" creationId="{00000000-0000-0000-0000-000000000000}"/>
          </ac:spMkLst>
        </pc:spChg>
      </pc:sldChg>
      <pc:sldChg chg="addSp delSp modSp new mod">
        <pc:chgData name="Ranjana Battur" userId="06f09e2f5eef3288" providerId="LiveId" clId="{BDAA4B27-5AB0-4240-9BB1-39E51734EC03}" dt="2023-11-06T08:22:18.059" v="735" actId="404"/>
        <pc:sldMkLst>
          <pc:docMk/>
          <pc:sldMk cId="2671267791" sldId="331"/>
        </pc:sldMkLst>
        <pc:spChg chg="del">
          <ac:chgData name="Ranjana Battur" userId="06f09e2f5eef3288" providerId="LiveId" clId="{BDAA4B27-5AB0-4240-9BB1-39E51734EC03}" dt="2023-11-06T05:40:11.543" v="606" actId="478"/>
          <ac:spMkLst>
            <pc:docMk/>
            <pc:sldMk cId="2671267791" sldId="331"/>
            <ac:spMk id="2" creationId="{89BE286F-E03D-8820-E26E-33023A02199C}"/>
          </ac:spMkLst>
        </pc:spChg>
        <pc:spChg chg="del">
          <ac:chgData name="Ranjana Battur" userId="06f09e2f5eef3288" providerId="LiveId" clId="{BDAA4B27-5AB0-4240-9BB1-39E51734EC03}" dt="2023-11-06T05:40:14.333" v="607" actId="478"/>
          <ac:spMkLst>
            <pc:docMk/>
            <pc:sldMk cId="2671267791" sldId="331"/>
            <ac:spMk id="3" creationId="{A178F62A-EEF3-C450-01A3-E9F5794D33BB}"/>
          </ac:spMkLst>
        </pc:spChg>
        <pc:spChg chg="add mod">
          <ac:chgData name="Ranjana Battur" userId="06f09e2f5eef3288" providerId="LiveId" clId="{BDAA4B27-5AB0-4240-9BB1-39E51734EC03}" dt="2023-11-06T08:22:18.059" v="735" actId="404"/>
          <ac:spMkLst>
            <pc:docMk/>
            <pc:sldMk cId="2671267791" sldId="331"/>
            <ac:spMk id="5" creationId="{0EA2193F-CD20-4315-C613-6979AFE4E6F2}"/>
          </ac:spMkLst>
        </pc:spChg>
        <pc:spChg chg="add del">
          <ac:chgData name="Ranjana Battur" userId="06f09e2f5eef3288" providerId="LiveId" clId="{BDAA4B27-5AB0-4240-9BB1-39E51734EC03}" dt="2023-11-06T05:41:11.661" v="614" actId="22"/>
          <ac:spMkLst>
            <pc:docMk/>
            <pc:sldMk cId="2671267791" sldId="331"/>
            <ac:spMk id="7" creationId="{FB8CE431-168A-6B5E-54FF-0C57FB1B3CC2}"/>
          </ac:spMkLst>
        </pc:spChg>
      </pc:sldChg>
      <pc:sldChg chg="addSp delSp modSp new mod">
        <pc:chgData name="Ranjana Battur" userId="06f09e2f5eef3288" providerId="LiveId" clId="{BDAA4B27-5AB0-4240-9BB1-39E51734EC03}" dt="2023-11-06T05:47:39.496" v="641" actId="1076"/>
        <pc:sldMkLst>
          <pc:docMk/>
          <pc:sldMk cId="3858763577" sldId="332"/>
        </pc:sldMkLst>
        <pc:spChg chg="del">
          <ac:chgData name="Ranjana Battur" userId="06f09e2f5eef3288" providerId="LiveId" clId="{BDAA4B27-5AB0-4240-9BB1-39E51734EC03}" dt="2023-11-06T05:46:56.540" v="622" actId="478"/>
          <ac:spMkLst>
            <pc:docMk/>
            <pc:sldMk cId="3858763577" sldId="332"/>
            <ac:spMk id="2" creationId="{AED93A0E-52AB-D6AF-509B-171CD2755B93}"/>
          </ac:spMkLst>
        </pc:spChg>
        <pc:spChg chg="del">
          <ac:chgData name="Ranjana Battur" userId="06f09e2f5eef3288" providerId="LiveId" clId="{BDAA4B27-5AB0-4240-9BB1-39E51734EC03}" dt="2023-11-06T05:46:58.004" v="623" actId="478"/>
          <ac:spMkLst>
            <pc:docMk/>
            <pc:sldMk cId="3858763577" sldId="332"/>
            <ac:spMk id="3" creationId="{AD8528EF-AA98-CD0A-18AA-388A55DC73E4}"/>
          </ac:spMkLst>
        </pc:spChg>
        <pc:spChg chg="add mod">
          <ac:chgData name="Ranjana Battur" userId="06f09e2f5eef3288" providerId="LiveId" clId="{BDAA4B27-5AB0-4240-9BB1-39E51734EC03}" dt="2023-11-06T05:47:39.496" v="641" actId="1076"/>
          <ac:spMkLst>
            <pc:docMk/>
            <pc:sldMk cId="3858763577" sldId="332"/>
            <ac:spMk id="5" creationId="{0A3F9130-D51E-B1C2-13F6-D77752348D18}"/>
          </ac:spMkLst>
        </pc:spChg>
      </pc:sldChg>
      <pc:sldChg chg="addSp delSp modSp new mod">
        <pc:chgData name="Ranjana Battur" userId="06f09e2f5eef3288" providerId="LiveId" clId="{BDAA4B27-5AB0-4240-9BB1-39E51734EC03}" dt="2023-11-06T06:02:13.028" v="661" actId="14100"/>
        <pc:sldMkLst>
          <pc:docMk/>
          <pc:sldMk cId="908499852" sldId="333"/>
        </pc:sldMkLst>
        <pc:spChg chg="del">
          <ac:chgData name="Ranjana Battur" userId="06f09e2f5eef3288" providerId="LiveId" clId="{BDAA4B27-5AB0-4240-9BB1-39E51734EC03}" dt="2023-11-06T06:01:49.236" v="652" actId="478"/>
          <ac:spMkLst>
            <pc:docMk/>
            <pc:sldMk cId="908499852" sldId="333"/>
            <ac:spMk id="2" creationId="{B64B5F3A-27BC-5F4F-6611-F6CC6DA61E7F}"/>
          </ac:spMkLst>
        </pc:spChg>
        <pc:spChg chg="del">
          <ac:chgData name="Ranjana Battur" userId="06f09e2f5eef3288" providerId="LiveId" clId="{BDAA4B27-5AB0-4240-9BB1-39E51734EC03}" dt="2023-11-06T06:01:54.781" v="653" actId="478"/>
          <ac:spMkLst>
            <pc:docMk/>
            <pc:sldMk cId="908499852" sldId="333"/>
            <ac:spMk id="3" creationId="{C2033E08-3538-C18E-3A74-87C85D437DBE}"/>
          </ac:spMkLst>
        </pc:spChg>
        <pc:spChg chg="add mod">
          <ac:chgData name="Ranjana Battur" userId="06f09e2f5eef3288" providerId="LiveId" clId="{BDAA4B27-5AB0-4240-9BB1-39E51734EC03}" dt="2023-11-06T06:02:13.028" v="661" actId="14100"/>
          <ac:spMkLst>
            <pc:docMk/>
            <pc:sldMk cId="908499852" sldId="333"/>
            <ac:spMk id="5" creationId="{9D3A7314-7E2B-A272-EC6F-B1BBDD8B6A63}"/>
          </ac:spMkLst>
        </pc:spChg>
      </pc:sldChg>
      <pc:sldChg chg="addSp delSp modSp new mod modAnim">
        <pc:chgData name="Ranjana Battur" userId="06f09e2f5eef3288" providerId="LiveId" clId="{BDAA4B27-5AB0-4240-9BB1-39E51734EC03}" dt="2023-11-10T07:14:28.536" v="1422" actId="20577"/>
        <pc:sldMkLst>
          <pc:docMk/>
          <pc:sldMk cId="3445995717" sldId="334"/>
        </pc:sldMkLst>
        <pc:spChg chg="del">
          <ac:chgData name="Ranjana Battur" userId="06f09e2f5eef3288" providerId="LiveId" clId="{BDAA4B27-5AB0-4240-9BB1-39E51734EC03}" dt="2023-11-06T06:05:23.532" v="668" actId="478"/>
          <ac:spMkLst>
            <pc:docMk/>
            <pc:sldMk cId="3445995717" sldId="334"/>
            <ac:spMk id="2" creationId="{84E3E06D-DE97-A5F9-AAF8-5B892A0BF89D}"/>
          </ac:spMkLst>
        </pc:spChg>
        <pc:spChg chg="del">
          <ac:chgData name="Ranjana Battur" userId="06f09e2f5eef3288" providerId="LiveId" clId="{BDAA4B27-5AB0-4240-9BB1-39E51734EC03}" dt="2023-11-06T06:05:26.437" v="669" actId="478"/>
          <ac:spMkLst>
            <pc:docMk/>
            <pc:sldMk cId="3445995717" sldId="334"/>
            <ac:spMk id="3" creationId="{665BBDB3-8D40-ABFD-AB1F-9821FA0D30E3}"/>
          </ac:spMkLst>
        </pc:spChg>
        <pc:spChg chg="add mod">
          <ac:chgData name="Ranjana Battur" userId="06f09e2f5eef3288" providerId="LiveId" clId="{BDAA4B27-5AB0-4240-9BB1-39E51734EC03}" dt="2023-11-10T07:14:28.536" v="1422" actId="20577"/>
          <ac:spMkLst>
            <pc:docMk/>
            <pc:sldMk cId="3445995717" sldId="334"/>
            <ac:spMk id="4" creationId="{B72A8E20-3580-0C41-34BB-221CE0C0E61A}"/>
          </ac:spMkLst>
        </pc:spChg>
      </pc:sldChg>
      <pc:sldChg chg="addSp delSp modSp new mod">
        <pc:chgData name="Ranjana Battur" userId="06f09e2f5eef3288" providerId="LiveId" clId="{BDAA4B27-5AB0-4240-9BB1-39E51734EC03}" dt="2023-11-06T09:46:47.871" v="789" actId="404"/>
        <pc:sldMkLst>
          <pc:docMk/>
          <pc:sldMk cId="3868802572" sldId="335"/>
        </pc:sldMkLst>
        <pc:spChg chg="del">
          <ac:chgData name="Ranjana Battur" userId="06f09e2f5eef3288" providerId="LiveId" clId="{BDAA4B27-5AB0-4240-9BB1-39E51734EC03}" dt="2023-11-06T09:45:03.140" v="761" actId="478"/>
          <ac:spMkLst>
            <pc:docMk/>
            <pc:sldMk cId="3868802572" sldId="335"/>
            <ac:spMk id="2" creationId="{3C7DAB29-1156-3B13-19C5-133B506510A3}"/>
          </ac:spMkLst>
        </pc:spChg>
        <pc:spChg chg="del">
          <ac:chgData name="Ranjana Battur" userId="06f09e2f5eef3288" providerId="LiveId" clId="{BDAA4B27-5AB0-4240-9BB1-39E51734EC03}" dt="2023-11-06T09:45:04.784" v="762" actId="478"/>
          <ac:spMkLst>
            <pc:docMk/>
            <pc:sldMk cId="3868802572" sldId="335"/>
            <ac:spMk id="3" creationId="{E8457C7C-220A-0CD2-A65D-0E726352A788}"/>
          </ac:spMkLst>
        </pc:spChg>
        <pc:spChg chg="add mod">
          <ac:chgData name="Ranjana Battur" userId="06f09e2f5eef3288" providerId="LiveId" clId="{BDAA4B27-5AB0-4240-9BB1-39E51734EC03}" dt="2023-11-06T09:46:47.871" v="789" actId="404"/>
          <ac:spMkLst>
            <pc:docMk/>
            <pc:sldMk cId="3868802572" sldId="335"/>
            <ac:spMk id="4" creationId="{3622CDF4-B807-2D81-2E20-D5D7D38F2E14}"/>
          </ac:spMkLst>
        </pc:spChg>
      </pc:sldChg>
      <pc:sldChg chg="addSp delSp modSp new mod">
        <pc:chgData name="Ranjana Battur" userId="06f09e2f5eef3288" providerId="LiveId" clId="{BDAA4B27-5AB0-4240-9BB1-39E51734EC03}" dt="2023-11-06T09:56:47.691" v="801" actId="1076"/>
        <pc:sldMkLst>
          <pc:docMk/>
          <pc:sldMk cId="748416853" sldId="336"/>
        </pc:sldMkLst>
        <pc:spChg chg="del">
          <ac:chgData name="Ranjana Battur" userId="06f09e2f5eef3288" providerId="LiveId" clId="{BDAA4B27-5AB0-4240-9BB1-39E51734EC03}" dt="2023-11-06T09:56:04.310" v="791" actId="478"/>
          <ac:spMkLst>
            <pc:docMk/>
            <pc:sldMk cId="748416853" sldId="336"/>
            <ac:spMk id="2" creationId="{645A68FA-4202-D44F-2D21-B78A32050531}"/>
          </ac:spMkLst>
        </pc:spChg>
        <pc:spChg chg="del">
          <ac:chgData name="Ranjana Battur" userId="06f09e2f5eef3288" providerId="LiveId" clId="{BDAA4B27-5AB0-4240-9BB1-39E51734EC03}" dt="2023-11-06T09:56:09.671" v="792" actId="478"/>
          <ac:spMkLst>
            <pc:docMk/>
            <pc:sldMk cId="748416853" sldId="336"/>
            <ac:spMk id="3" creationId="{EA741986-2E4C-EF66-052A-B01AD67AEB4F}"/>
          </ac:spMkLst>
        </pc:spChg>
        <pc:spChg chg="add mod">
          <ac:chgData name="Ranjana Battur" userId="06f09e2f5eef3288" providerId="LiveId" clId="{BDAA4B27-5AB0-4240-9BB1-39E51734EC03}" dt="2023-11-06T09:56:27.712" v="797" actId="14100"/>
          <ac:spMkLst>
            <pc:docMk/>
            <pc:sldMk cId="748416853" sldId="336"/>
            <ac:spMk id="5" creationId="{F789EE47-8CD1-236B-1AAF-EC6199BB474F}"/>
          </ac:spMkLst>
        </pc:spChg>
        <pc:spChg chg="add mod">
          <ac:chgData name="Ranjana Battur" userId="06f09e2f5eef3288" providerId="LiveId" clId="{BDAA4B27-5AB0-4240-9BB1-39E51734EC03}" dt="2023-11-06T09:56:47.691" v="801" actId="1076"/>
          <ac:spMkLst>
            <pc:docMk/>
            <pc:sldMk cId="748416853" sldId="336"/>
            <ac:spMk id="7" creationId="{8D70A1D6-0913-BB88-B886-88464E32C63C}"/>
          </ac:spMkLst>
        </pc:spChg>
      </pc:sldChg>
      <pc:sldChg chg="addSp delSp modSp new mod">
        <pc:chgData name="Ranjana Battur" userId="06f09e2f5eef3288" providerId="LiveId" clId="{BDAA4B27-5AB0-4240-9BB1-39E51734EC03}" dt="2023-11-06T09:57:02.951" v="806" actId="1076"/>
        <pc:sldMkLst>
          <pc:docMk/>
          <pc:sldMk cId="2372728990" sldId="337"/>
        </pc:sldMkLst>
        <pc:spChg chg="del">
          <ac:chgData name="Ranjana Battur" userId="06f09e2f5eef3288" providerId="LiveId" clId="{BDAA4B27-5AB0-4240-9BB1-39E51734EC03}" dt="2023-11-06T09:56:55.580" v="803" actId="478"/>
          <ac:spMkLst>
            <pc:docMk/>
            <pc:sldMk cId="2372728990" sldId="337"/>
            <ac:spMk id="2" creationId="{6BA58DD4-7B7F-3748-EFC3-47CEA3F836AF}"/>
          </ac:spMkLst>
        </pc:spChg>
        <pc:spChg chg="del">
          <ac:chgData name="Ranjana Battur" userId="06f09e2f5eef3288" providerId="LiveId" clId="{BDAA4B27-5AB0-4240-9BB1-39E51734EC03}" dt="2023-11-06T09:56:58.784" v="804" actId="478"/>
          <ac:spMkLst>
            <pc:docMk/>
            <pc:sldMk cId="2372728990" sldId="337"/>
            <ac:spMk id="3" creationId="{BEC6E400-DB57-0F9D-B11A-531246F66399}"/>
          </ac:spMkLst>
        </pc:spChg>
        <pc:spChg chg="add mod">
          <ac:chgData name="Ranjana Battur" userId="06f09e2f5eef3288" providerId="LiveId" clId="{BDAA4B27-5AB0-4240-9BB1-39E51734EC03}" dt="2023-11-06T09:57:02.951" v="806" actId="1076"/>
          <ac:spMkLst>
            <pc:docMk/>
            <pc:sldMk cId="2372728990" sldId="337"/>
            <ac:spMk id="5" creationId="{D075D98D-9148-4844-3464-CCD1D3027027}"/>
          </ac:spMkLst>
        </pc:spChg>
      </pc:sldChg>
      <pc:sldChg chg="addSp delSp modSp new mod">
        <pc:chgData name="Ranjana Battur" userId="06f09e2f5eef3288" providerId="LiveId" clId="{BDAA4B27-5AB0-4240-9BB1-39E51734EC03}" dt="2023-11-06T10:32:38.194" v="1079" actId="14100"/>
        <pc:sldMkLst>
          <pc:docMk/>
          <pc:sldMk cId="2659543388" sldId="338"/>
        </pc:sldMkLst>
        <pc:spChg chg="del mod">
          <ac:chgData name="Ranjana Battur" userId="06f09e2f5eef3288" providerId="LiveId" clId="{BDAA4B27-5AB0-4240-9BB1-39E51734EC03}" dt="2023-11-06T10:04:00.544" v="891" actId="478"/>
          <ac:spMkLst>
            <pc:docMk/>
            <pc:sldMk cId="2659543388" sldId="338"/>
            <ac:spMk id="2" creationId="{6BEABAB4-80B9-47F4-550B-75041E04297C}"/>
          </ac:spMkLst>
        </pc:spChg>
        <pc:spChg chg="mod">
          <ac:chgData name="Ranjana Battur" userId="06f09e2f5eef3288" providerId="LiveId" clId="{BDAA4B27-5AB0-4240-9BB1-39E51734EC03}" dt="2023-11-06T10:04:13.185" v="895" actId="403"/>
          <ac:spMkLst>
            <pc:docMk/>
            <pc:sldMk cId="2659543388" sldId="338"/>
            <ac:spMk id="3" creationId="{CC379DBA-8EBB-AC66-30B5-C9C172DE3444}"/>
          </ac:spMkLst>
        </pc:spChg>
        <pc:picChg chg="add mod">
          <ac:chgData name="Ranjana Battur" userId="06f09e2f5eef3288" providerId="LiveId" clId="{BDAA4B27-5AB0-4240-9BB1-39E51734EC03}" dt="2023-11-06T10:32:38.194" v="1079" actId="14100"/>
          <ac:picMkLst>
            <pc:docMk/>
            <pc:sldMk cId="2659543388" sldId="338"/>
            <ac:picMk id="4" creationId="{3C44A5E7-A564-3CA9-6469-8101AADAAA0C}"/>
          </ac:picMkLst>
        </pc:picChg>
      </pc:sldChg>
      <pc:sldChg chg="addSp delSp modSp new mod">
        <pc:chgData name="Ranjana Battur" userId="06f09e2f5eef3288" providerId="LiveId" clId="{BDAA4B27-5AB0-4240-9BB1-39E51734EC03}" dt="2023-11-06T10:31:37.615" v="1074" actId="14100"/>
        <pc:sldMkLst>
          <pc:docMk/>
          <pc:sldMk cId="1681088483" sldId="339"/>
        </pc:sldMkLst>
        <pc:spChg chg="del mod">
          <ac:chgData name="Ranjana Battur" userId="06f09e2f5eef3288" providerId="LiveId" clId="{BDAA4B27-5AB0-4240-9BB1-39E51734EC03}" dt="2023-11-06T10:06:10.399" v="898" actId="478"/>
          <ac:spMkLst>
            <pc:docMk/>
            <pc:sldMk cId="1681088483" sldId="339"/>
            <ac:spMk id="2" creationId="{F6AF204D-4B44-AA62-E8F9-863516621635}"/>
          </ac:spMkLst>
        </pc:spChg>
        <pc:spChg chg="del">
          <ac:chgData name="Ranjana Battur" userId="06f09e2f5eef3288" providerId="LiveId" clId="{BDAA4B27-5AB0-4240-9BB1-39E51734EC03}" dt="2023-11-06T10:06:13.430" v="899" actId="478"/>
          <ac:spMkLst>
            <pc:docMk/>
            <pc:sldMk cId="1681088483" sldId="339"/>
            <ac:spMk id="3" creationId="{CAAE2808-409D-CE2E-FD53-EBB89EEB1757}"/>
          </ac:spMkLst>
        </pc:spChg>
        <pc:spChg chg="add mod">
          <ac:chgData name="Ranjana Battur" userId="06f09e2f5eef3288" providerId="LiveId" clId="{BDAA4B27-5AB0-4240-9BB1-39E51734EC03}" dt="2023-11-06T10:31:37.615" v="1074" actId="14100"/>
          <ac:spMkLst>
            <pc:docMk/>
            <pc:sldMk cId="1681088483" sldId="339"/>
            <ac:spMk id="5" creationId="{65B408D9-0F4D-0CC1-536A-891BAEE8746D}"/>
          </ac:spMkLst>
        </pc:spChg>
      </pc:sldChg>
      <pc:sldChg chg="addSp delSp modSp new mod">
        <pc:chgData name="Ranjana Battur" userId="06f09e2f5eef3288" providerId="LiveId" clId="{BDAA4B27-5AB0-4240-9BB1-39E51734EC03}" dt="2023-11-06T10:37:02.952" v="1088" actId="115"/>
        <pc:sldMkLst>
          <pc:docMk/>
          <pc:sldMk cId="419471123" sldId="340"/>
        </pc:sldMkLst>
        <pc:spChg chg="del mod">
          <ac:chgData name="Ranjana Battur" userId="06f09e2f5eef3288" providerId="LiveId" clId="{BDAA4B27-5AB0-4240-9BB1-39E51734EC03}" dt="2023-11-06T10:21:15.108" v="1060" actId="478"/>
          <ac:spMkLst>
            <pc:docMk/>
            <pc:sldMk cId="419471123" sldId="340"/>
            <ac:spMk id="2" creationId="{FC574EA2-0E72-589F-5B19-46D08F3DFC73}"/>
          </ac:spMkLst>
        </pc:spChg>
        <pc:spChg chg="del">
          <ac:chgData name="Ranjana Battur" userId="06f09e2f5eef3288" providerId="LiveId" clId="{BDAA4B27-5AB0-4240-9BB1-39E51734EC03}" dt="2023-11-06T10:21:19.069" v="1061" actId="478"/>
          <ac:spMkLst>
            <pc:docMk/>
            <pc:sldMk cId="419471123" sldId="340"/>
            <ac:spMk id="3" creationId="{1CAC6450-3A01-C4B6-BD1A-6940746FA46E}"/>
          </ac:spMkLst>
        </pc:spChg>
        <pc:spChg chg="add mod">
          <ac:chgData name="Ranjana Battur" userId="06f09e2f5eef3288" providerId="LiveId" clId="{BDAA4B27-5AB0-4240-9BB1-39E51734EC03}" dt="2023-11-06T10:37:02.952" v="1088" actId="115"/>
          <ac:spMkLst>
            <pc:docMk/>
            <pc:sldMk cId="419471123" sldId="340"/>
            <ac:spMk id="5" creationId="{D29FD3D5-B965-4635-170B-39646B5B1F95}"/>
          </ac:spMkLst>
        </pc:spChg>
      </pc:sldChg>
      <pc:sldChg chg="addSp delSp modSp new mod">
        <pc:chgData name="Ranjana Battur" userId="06f09e2f5eef3288" providerId="LiveId" clId="{BDAA4B27-5AB0-4240-9BB1-39E51734EC03}" dt="2023-11-10T07:23:25.127" v="1447" actId="20577"/>
        <pc:sldMkLst>
          <pc:docMk/>
          <pc:sldMk cId="3113167650" sldId="341"/>
        </pc:sldMkLst>
        <pc:spChg chg="del">
          <ac:chgData name="Ranjana Battur" userId="06f09e2f5eef3288" providerId="LiveId" clId="{BDAA4B27-5AB0-4240-9BB1-39E51734EC03}" dt="2023-11-06T11:00:13.116" v="1248" actId="478"/>
          <ac:spMkLst>
            <pc:docMk/>
            <pc:sldMk cId="3113167650" sldId="341"/>
            <ac:spMk id="2" creationId="{C899A376-0394-D76C-5929-385D1A055A10}"/>
          </ac:spMkLst>
        </pc:spChg>
        <pc:spChg chg="del">
          <ac:chgData name="Ranjana Battur" userId="06f09e2f5eef3288" providerId="LiveId" clId="{BDAA4B27-5AB0-4240-9BB1-39E51734EC03}" dt="2023-11-06T11:00:17.437" v="1249" actId="478"/>
          <ac:spMkLst>
            <pc:docMk/>
            <pc:sldMk cId="3113167650" sldId="341"/>
            <ac:spMk id="3" creationId="{CCBAAECC-FB55-9A75-54E8-1686A753EA1E}"/>
          </ac:spMkLst>
        </pc:spChg>
        <pc:spChg chg="add mod">
          <ac:chgData name="Ranjana Battur" userId="06f09e2f5eef3288" providerId="LiveId" clId="{BDAA4B27-5AB0-4240-9BB1-39E51734EC03}" dt="2023-11-10T07:23:25.127" v="1447" actId="20577"/>
          <ac:spMkLst>
            <pc:docMk/>
            <pc:sldMk cId="3113167650" sldId="341"/>
            <ac:spMk id="5" creationId="{43889F6E-6370-966B-49E8-39A4677236AF}"/>
          </ac:spMkLst>
        </pc:spChg>
      </pc:sldChg>
      <pc:sldChg chg="addSp delSp modSp new mod">
        <pc:chgData name="Ranjana Battur" userId="06f09e2f5eef3288" providerId="LiveId" clId="{BDAA4B27-5AB0-4240-9BB1-39E51734EC03}" dt="2023-11-06T11:11:01.991" v="1397" actId="14100"/>
        <pc:sldMkLst>
          <pc:docMk/>
          <pc:sldMk cId="2880192477" sldId="342"/>
        </pc:sldMkLst>
        <pc:spChg chg="del mod">
          <ac:chgData name="Ranjana Battur" userId="06f09e2f5eef3288" providerId="LiveId" clId="{BDAA4B27-5AB0-4240-9BB1-39E51734EC03}" dt="2023-11-06T11:08:44.178" v="1365" actId="478"/>
          <ac:spMkLst>
            <pc:docMk/>
            <pc:sldMk cId="2880192477" sldId="342"/>
            <ac:spMk id="2" creationId="{4BC3FD9E-2E2F-26D6-5F11-EAF00FAC96AC}"/>
          </ac:spMkLst>
        </pc:spChg>
        <pc:spChg chg="del">
          <ac:chgData name="Ranjana Battur" userId="06f09e2f5eef3288" providerId="LiveId" clId="{BDAA4B27-5AB0-4240-9BB1-39E51734EC03}" dt="2023-11-06T11:08:40.798" v="1363" actId="478"/>
          <ac:spMkLst>
            <pc:docMk/>
            <pc:sldMk cId="2880192477" sldId="342"/>
            <ac:spMk id="3" creationId="{192031DD-54FA-82AB-EAA1-E5133200BCCE}"/>
          </ac:spMkLst>
        </pc:spChg>
        <pc:graphicFrameChg chg="add del mod modGraphic">
          <ac:chgData name="Ranjana Battur" userId="06f09e2f5eef3288" providerId="LiveId" clId="{BDAA4B27-5AB0-4240-9BB1-39E51734EC03}" dt="2023-11-06T11:10:11.796" v="1387" actId="478"/>
          <ac:graphicFrameMkLst>
            <pc:docMk/>
            <pc:sldMk cId="2880192477" sldId="342"/>
            <ac:graphicFrameMk id="4" creationId="{35A7B00B-008A-30A9-40AC-C4D483159E66}"/>
          </ac:graphicFrameMkLst>
        </pc:graphicFrameChg>
        <pc:graphicFrameChg chg="add mod">
          <ac:chgData name="Ranjana Battur" userId="06f09e2f5eef3288" providerId="LiveId" clId="{BDAA4B27-5AB0-4240-9BB1-39E51734EC03}" dt="2023-11-06T11:11:01.991" v="1397" actId="14100"/>
          <ac:graphicFrameMkLst>
            <pc:docMk/>
            <pc:sldMk cId="2880192477" sldId="342"/>
            <ac:graphicFrameMk id="5" creationId="{70447160-C412-31AA-D2FE-1C57A8806DBE}"/>
          </ac:graphicFrameMkLst>
        </pc:graphicFrameChg>
      </pc:sldChg>
      <pc:sldChg chg="addSp delSp modSp new del mod">
        <pc:chgData name="Ranjana Battur" userId="06f09e2f5eef3288" providerId="LiveId" clId="{BDAA4B27-5AB0-4240-9BB1-39E51734EC03}" dt="2023-11-06T11:07:38.464" v="1361" actId="47"/>
        <pc:sldMkLst>
          <pc:docMk/>
          <pc:sldMk cId="4011577415" sldId="342"/>
        </pc:sldMkLst>
        <pc:spChg chg="del mod">
          <ac:chgData name="Ranjana Battur" userId="06f09e2f5eef3288" providerId="LiveId" clId="{BDAA4B27-5AB0-4240-9BB1-39E51734EC03}" dt="2023-11-06T11:05:57.855" v="1328" actId="478"/>
          <ac:spMkLst>
            <pc:docMk/>
            <pc:sldMk cId="4011577415" sldId="342"/>
            <ac:spMk id="2" creationId="{0EE98A90-5546-BE36-0568-1C537FC1BBC9}"/>
          </ac:spMkLst>
        </pc:spChg>
        <pc:spChg chg="del">
          <ac:chgData name="Ranjana Battur" userId="06f09e2f5eef3288" providerId="LiveId" clId="{BDAA4B27-5AB0-4240-9BB1-39E51734EC03}" dt="2023-11-06T11:06:00.592" v="1329" actId="478"/>
          <ac:spMkLst>
            <pc:docMk/>
            <pc:sldMk cId="4011577415" sldId="342"/>
            <ac:spMk id="3" creationId="{2DB34CB5-51B1-0BB6-4FA9-B7C7CEEEE2DC}"/>
          </ac:spMkLst>
        </pc:spChg>
        <pc:graphicFrameChg chg="add del mod">
          <ac:chgData name="Ranjana Battur" userId="06f09e2f5eef3288" providerId="LiveId" clId="{BDAA4B27-5AB0-4240-9BB1-39E51734EC03}" dt="2023-11-06T11:06:15.077" v="1343"/>
          <ac:graphicFrameMkLst>
            <pc:docMk/>
            <pc:sldMk cId="4011577415" sldId="342"/>
            <ac:graphicFrameMk id="4" creationId="{0BEA1268-9906-A950-A790-98F37F05C1B4}"/>
          </ac:graphicFrameMkLst>
        </pc:graphicFrameChg>
        <pc:graphicFrameChg chg="add mod modGraphic">
          <ac:chgData name="Ranjana Battur" userId="06f09e2f5eef3288" providerId="LiveId" clId="{BDAA4B27-5AB0-4240-9BB1-39E51734EC03}" dt="2023-11-06T11:07:30.939" v="1360" actId="14734"/>
          <ac:graphicFrameMkLst>
            <pc:docMk/>
            <pc:sldMk cId="4011577415" sldId="342"/>
            <ac:graphicFrameMk id="5" creationId="{58D9DA20-C748-0EB9-7CE3-8E01D93C8FCA}"/>
          </ac:graphicFrameMkLst>
        </pc:graphicFrameChg>
        <pc:graphicFrameChg chg="add del mod">
          <ac:chgData name="Ranjana Battur" userId="06f09e2f5eef3288" providerId="LiveId" clId="{BDAA4B27-5AB0-4240-9BB1-39E51734EC03}" dt="2023-11-06T11:07:15.961" v="1357"/>
          <ac:graphicFrameMkLst>
            <pc:docMk/>
            <pc:sldMk cId="4011577415" sldId="342"/>
            <ac:graphicFrameMk id="6" creationId="{3F12305D-EFD5-D0A1-178B-C114DA638D9F}"/>
          </ac:graphicFrameMkLst>
        </pc:graphicFrameChg>
      </pc:sldChg>
      <pc:sldChg chg="addSp delSp modSp new mod">
        <pc:chgData name="Ranjana Battur" userId="06f09e2f5eef3288" providerId="LiveId" clId="{BDAA4B27-5AB0-4240-9BB1-39E51734EC03}" dt="2023-11-10T07:21:53.602" v="1443" actId="14100"/>
        <pc:sldMkLst>
          <pc:docMk/>
          <pc:sldMk cId="292534579" sldId="346"/>
        </pc:sldMkLst>
        <pc:spChg chg="del mod">
          <ac:chgData name="Ranjana Battur" userId="06f09e2f5eef3288" providerId="LiveId" clId="{BDAA4B27-5AB0-4240-9BB1-39E51734EC03}" dt="2023-11-10T07:20:51.422" v="1433" actId="478"/>
          <ac:spMkLst>
            <pc:docMk/>
            <pc:sldMk cId="292534579" sldId="346"/>
            <ac:spMk id="2" creationId="{038E68C5-5429-C0DE-371D-F5CB48277471}"/>
          </ac:spMkLst>
        </pc:spChg>
        <pc:spChg chg="del">
          <ac:chgData name="Ranjana Battur" userId="06f09e2f5eef3288" providerId="LiveId" clId="{BDAA4B27-5AB0-4240-9BB1-39E51734EC03}" dt="2023-11-10T07:20:54.552" v="1434" actId="478"/>
          <ac:spMkLst>
            <pc:docMk/>
            <pc:sldMk cId="292534579" sldId="346"/>
            <ac:spMk id="3" creationId="{1976FF66-A82E-0C07-DD94-34461990A468}"/>
          </ac:spMkLst>
        </pc:spChg>
        <pc:spChg chg="add mod">
          <ac:chgData name="Ranjana Battur" userId="06f09e2f5eef3288" providerId="LiveId" clId="{BDAA4B27-5AB0-4240-9BB1-39E51734EC03}" dt="2023-11-10T07:21:53.602" v="1443" actId="14100"/>
          <ac:spMkLst>
            <pc:docMk/>
            <pc:sldMk cId="292534579" sldId="346"/>
            <ac:spMk id="5" creationId="{2FB40D03-1338-C144-4F88-666F9FBA03D3}"/>
          </ac:spMkLst>
        </pc:spChg>
      </pc:sldChg>
    </pc:docChg>
  </pc:docChgLst>
  <pc:docChgLst>
    <pc:chgData name="Ranjana Battur" userId="06f09e2f5eef3288" providerId="LiveId" clId="{54498B9C-1682-45B1-AB7F-CDF9DECD3832}"/>
    <pc:docChg chg="custSel addSld delSld modSld">
      <pc:chgData name="Ranjana Battur" userId="06f09e2f5eef3288" providerId="LiveId" clId="{54498B9C-1682-45B1-AB7F-CDF9DECD3832}" dt="2023-07-25T09:52:28.176" v="432" actId="1076"/>
      <pc:docMkLst>
        <pc:docMk/>
      </pc:docMkLst>
      <pc:sldChg chg="modSp mod">
        <pc:chgData name="Ranjana Battur" userId="06f09e2f5eef3288" providerId="LiveId" clId="{54498B9C-1682-45B1-AB7F-CDF9DECD3832}" dt="2023-07-25T09:40:56.093" v="403" actId="207"/>
        <pc:sldMkLst>
          <pc:docMk/>
          <pc:sldMk cId="3486828764" sldId="266"/>
        </pc:sldMkLst>
        <pc:spChg chg="mod">
          <ac:chgData name="Ranjana Battur" userId="06f09e2f5eef3288" providerId="LiveId" clId="{54498B9C-1682-45B1-AB7F-CDF9DECD3832}" dt="2023-07-25T09:40:28.909" v="402" actId="1076"/>
          <ac:spMkLst>
            <pc:docMk/>
            <pc:sldMk cId="3486828764" sldId="266"/>
            <ac:spMk id="2" creationId="{00000000-0000-0000-0000-000000000000}"/>
          </ac:spMkLst>
        </pc:spChg>
        <pc:spChg chg="mod">
          <ac:chgData name="Ranjana Battur" userId="06f09e2f5eef3288" providerId="LiveId" clId="{54498B9C-1682-45B1-AB7F-CDF9DECD3832}" dt="2023-07-25T09:40:56.093" v="403" actId="207"/>
          <ac:spMkLst>
            <pc:docMk/>
            <pc:sldMk cId="3486828764" sldId="266"/>
            <ac:spMk id="5" creationId="{00000000-0000-0000-0000-000000000000}"/>
          </ac:spMkLst>
        </pc:spChg>
      </pc:sldChg>
      <pc:sldChg chg="addSp delSp modSp mod">
        <pc:chgData name="Ranjana Battur" userId="06f09e2f5eef3288" providerId="LiveId" clId="{54498B9C-1682-45B1-AB7F-CDF9DECD3832}" dt="2023-07-25T09:16:00.873" v="255" actId="1076"/>
        <pc:sldMkLst>
          <pc:docMk/>
          <pc:sldMk cId="1514450267" sldId="269"/>
        </pc:sldMkLst>
        <pc:spChg chg="mod">
          <ac:chgData name="Ranjana Battur" userId="06f09e2f5eef3288" providerId="LiveId" clId="{54498B9C-1682-45B1-AB7F-CDF9DECD3832}" dt="2023-07-25T09:11:18.665" v="216" actId="207"/>
          <ac:spMkLst>
            <pc:docMk/>
            <pc:sldMk cId="1514450267" sldId="269"/>
            <ac:spMk id="3" creationId="{00000000-0000-0000-0000-000000000000}"/>
          </ac:spMkLst>
        </pc:spChg>
        <pc:picChg chg="add del">
          <ac:chgData name="Ranjana Battur" userId="06f09e2f5eef3288" providerId="LiveId" clId="{54498B9C-1682-45B1-AB7F-CDF9DECD3832}" dt="2023-07-25T09:08:05.720" v="167" actId="478"/>
          <ac:picMkLst>
            <pc:docMk/>
            <pc:sldMk cId="1514450267" sldId="269"/>
            <ac:picMk id="6" creationId="{722F1C7D-0905-1E4D-9825-4F7B2A82B4D4}"/>
          </ac:picMkLst>
        </pc:picChg>
        <pc:picChg chg="add mod">
          <ac:chgData name="Ranjana Battur" userId="06f09e2f5eef3288" providerId="LiveId" clId="{54498B9C-1682-45B1-AB7F-CDF9DECD3832}" dt="2023-07-25T09:15:46.578" v="249" actId="1076"/>
          <ac:picMkLst>
            <pc:docMk/>
            <pc:sldMk cId="1514450267" sldId="269"/>
            <ac:picMk id="8" creationId="{CB917BD0-E547-81F5-3567-78AF6EB493D4}"/>
          </ac:picMkLst>
        </pc:picChg>
        <pc:picChg chg="add del">
          <ac:chgData name="Ranjana Battur" userId="06f09e2f5eef3288" providerId="LiveId" clId="{54498B9C-1682-45B1-AB7F-CDF9DECD3832}" dt="2023-07-25T09:09:38.134" v="179" actId="478"/>
          <ac:picMkLst>
            <pc:docMk/>
            <pc:sldMk cId="1514450267" sldId="269"/>
            <ac:picMk id="10" creationId="{D0C10FAD-7477-2FCB-8DEF-4B732AFE6568}"/>
          </ac:picMkLst>
        </pc:picChg>
        <pc:picChg chg="add mod">
          <ac:chgData name="Ranjana Battur" userId="06f09e2f5eef3288" providerId="LiveId" clId="{54498B9C-1682-45B1-AB7F-CDF9DECD3832}" dt="2023-07-25T09:15:48.607" v="250" actId="1076"/>
          <ac:picMkLst>
            <pc:docMk/>
            <pc:sldMk cId="1514450267" sldId="269"/>
            <ac:picMk id="12" creationId="{A26F134C-234E-2351-16A0-01FD19B0260B}"/>
          </ac:picMkLst>
        </pc:picChg>
        <pc:picChg chg="add del">
          <ac:chgData name="Ranjana Battur" userId="06f09e2f5eef3288" providerId="LiveId" clId="{54498B9C-1682-45B1-AB7F-CDF9DECD3832}" dt="2023-07-25T09:10:47.269" v="211" actId="478"/>
          <ac:picMkLst>
            <pc:docMk/>
            <pc:sldMk cId="1514450267" sldId="269"/>
            <ac:picMk id="14" creationId="{F15143B2-D041-4E39-2E80-543F73C1E7F6}"/>
          </ac:picMkLst>
        </pc:picChg>
        <pc:picChg chg="add mod">
          <ac:chgData name="Ranjana Battur" userId="06f09e2f5eef3288" providerId="LiveId" clId="{54498B9C-1682-45B1-AB7F-CDF9DECD3832}" dt="2023-07-25T09:16:00.873" v="255" actId="1076"/>
          <ac:picMkLst>
            <pc:docMk/>
            <pc:sldMk cId="1514450267" sldId="269"/>
            <ac:picMk id="16" creationId="{0BF0EC3A-7CC3-94A4-85FB-90865E898658}"/>
          </ac:picMkLst>
        </pc:picChg>
      </pc:sldChg>
      <pc:sldChg chg="addSp delSp modSp mod">
        <pc:chgData name="Ranjana Battur" userId="06f09e2f5eef3288" providerId="LiveId" clId="{54498B9C-1682-45B1-AB7F-CDF9DECD3832}" dt="2023-07-25T08:45:47.629" v="158" actId="14734"/>
        <pc:sldMkLst>
          <pc:docMk/>
          <pc:sldMk cId="1583397901" sldId="271"/>
        </pc:sldMkLst>
        <pc:graphicFrameChg chg="modGraphic">
          <ac:chgData name="Ranjana Battur" userId="06f09e2f5eef3288" providerId="LiveId" clId="{54498B9C-1682-45B1-AB7F-CDF9DECD3832}" dt="2023-07-25T08:45:47.629" v="158" actId="14734"/>
          <ac:graphicFrameMkLst>
            <pc:docMk/>
            <pc:sldMk cId="1583397901" sldId="271"/>
            <ac:graphicFrameMk id="5" creationId="{00000000-0000-0000-0000-000000000000}"/>
          </ac:graphicFrameMkLst>
        </pc:graphicFrameChg>
        <pc:picChg chg="add del">
          <ac:chgData name="Ranjana Battur" userId="06f09e2f5eef3288" providerId="LiveId" clId="{54498B9C-1682-45B1-AB7F-CDF9DECD3832}" dt="2023-07-25T08:45:22.080" v="155" actId="478"/>
          <ac:picMkLst>
            <pc:docMk/>
            <pc:sldMk cId="1583397901" sldId="271"/>
            <ac:picMk id="6" creationId="{D736A95B-29F6-3FF0-6105-A3E81E1EFBBD}"/>
          </ac:picMkLst>
        </pc:picChg>
      </pc:sldChg>
      <pc:sldChg chg="addSp delSp modSp mod modNotesTx">
        <pc:chgData name="Ranjana Battur" userId="06f09e2f5eef3288" providerId="LiveId" clId="{54498B9C-1682-45B1-AB7F-CDF9DECD3832}" dt="2023-07-25T09:52:28.176" v="432" actId="1076"/>
        <pc:sldMkLst>
          <pc:docMk/>
          <pc:sldMk cId="4111431962" sldId="273"/>
        </pc:sldMkLst>
        <pc:spChg chg="del mod">
          <ac:chgData name="Ranjana Battur" userId="06f09e2f5eef3288" providerId="LiveId" clId="{54498B9C-1682-45B1-AB7F-CDF9DECD3832}" dt="2023-07-25T09:51:09.855" v="412"/>
          <ac:spMkLst>
            <pc:docMk/>
            <pc:sldMk cId="4111431962" sldId="273"/>
            <ac:spMk id="5" creationId="{00000000-0000-0000-0000-000000000000}"/>
          </ac:spMkLst>
        </pc:spChg>
        <pc:spChg chg="add mod">
          <ac:chgData name="Ranjana Battur" userId="06f09e2f5eef3288" providerId="LiveId" clId="{54498B9C-1682-45B1-AB7F-CDF9DECD3832}" dt="2023-07-25T09:52:28.176" v="432" actId="1076"/>
          <ac:spMkLst>
            <pc:docMk/>
            <pc:sldMk cId="4111431962" sldId="273"/>
            <ac:spMk id="8" creationId="{E1D50306-C230-A831-AB36-365A289A93D8}"/>
          </ac:spMkLst>
        </pc:spChg>
        <pc:picChg chg="mod">
          <ac:chgData name="Ranjana Battur" userId="06f09e2f5eef3288" providerId="LiveId" clId="{54498B9C-1682-45B1-AB7F-CDF9DECD3832}" dt="2023-07-25T09:51:21.010" v="417" actId="14100"/>
          <ac:picMkLst>
            <pc:docMk/>
            <pc:sldMk cId="4111431962" sldId="273"/>
            <ac:picMk id="4" creationId="{00000000-0000-0000-0000-000000000000}"/>
          </ac:picMkLst>
        </pc:picChg>
        <pc:picChg chg="add mod">
          <ac:chgData name="Ranjana Battur" userId="06f09e2f5eef3288" providerId="LiveId" clId="{54498B9C-1682-45B1-AB7F-CDF9DECD3832}" dt="2023-07-25T09:52:22.736" v="431" actId="14100"/>
          <ac:picMkLst>
            <pc:docMk/>
            <pc:sldMk cId="4111431962" sldId="273"/>
            <ac:picMk id="6" creationId="{42419C0B-1814-0D21-6CD2-84F4F1263FDA}"/>
          </ac:picMkLst>
        </pc:picChg>
      </pc:sldChg>
      <pc:sldChg chg="addSp delSp modSp new mod">
        <pc:chgData name="Ranjana Battur" userId="06f09e2f5eef3288" providerId="LiveId" clId="{54498B9C-1682-45B1-AB7F-CDF9DECD3832}" dt="2023-07-25T08:49:20.790" v="164"/>
        <pc:sldMkLst>
          <pc:docMk/>
          <pc:sldMk cId="936445646" sldId="312"/>
        </pc:sldMkLst>
        <pc:spChg chg="del">
          <ac:chgData name="Ranjana Battur" userId="06f09e2f5eef3288" providerId="LiveId" clId="{54498B9C-1682-45B1-AB7F-CDF9DECD3832}" dt="2023-07-25T08:49:13.673" v="162" actId="478"/>
          <ac:spMkLst>
            <pc:docMk/>
            <pc:sldMk cId="936445646" sldId="312"/>
            <ac:spMk id="2" creationId="{D29390DF-7205-0E9E-99DB-B2818050CF14}"/>
          </ac:spMkLst>
        </pc:spChg>
        <pc:spChg chg="del">
          <ac:chgData name="Ranjana Battur" userId="06f09e2f5eef3288" providerId="LiveId" clId="{54498B9C-1682-45B1-AB7F-CDF9DECD3832}" dt="2023-07-25T08:49:18.998" v="163" actId="478"/>
          <ac:spMkLst>
            <pc:docMk/>
            <pc:sldMk cId="936445646" sldId="312"/>
            <ac:spMk id="3" creationId="{A302E4CD-AE96-02D1-B94A-DFBDE22E1678}"/>
          </ac:spMkLst>
        </pc:spChg>
        <pc:picChg chg="add mod">
          <ac:chgData name="Ranjana Battur" userId="06f09e2f5eef3288" providerId="LiveId" clId="{54498B9C-1682-45B1-AB7F-CDF9DECD3832}" dt="2023-07-25T08:49:20.790" v="164"/>
          <ac:picMkLst>
            <pc:docMk/>
            <pc:sldMk cId="936445646" sldId="312"/>
            <ac:picMk id="4" creationId="{0C5F4D88-94E2-F888-EA7E-DECED9008883}"/>
          </ac:picMkLst>
        </pc:picChg>
      </pc:sldChg>
      <pc:sldChg chg="addSp delSp modSp new del mod">
        <pc:chgData name="Ranjana Battur" userId="06f09e2f5eef3288" providerId="LiveId" clId="{54498B9C-1682-45B1-AB7F-CDF9DECD3832}" dt="2023-07-25T08:49:07.358" v="160" actId="47"/>
        <pc:sldMkLst>
          <pc:docMk/>
          <pc:sldMk cId="3601543142" sldId="312"/>
        </pc:sldMkLst>
        <pc:spChg chg="del">
          <ac:chgData name="Ranjana Battur" userId="06f09e2f5eef3288" providerId="LiveId" clId="{54498B9C-1682-45B1-AB7F-CDF9DECD3832}" dt="2023-07-25T08:41:18.702" v="1" actId="478"/>
          <ac:spMkLst>
            <pc:docMk/>
            <pc:sldMk cId="3601543142" sldId="312"/>
            <ac:spMk id="2" creationId="{C11E639D-F37A-1BC0-E3E5-F5D85D6A41A6}"/>
          </ac:spMkLst>
        </pc:spChg>
        <pc:spChg chg="del">
          <ac:chgData name="Ranjana Battur" userId="06f09e2f5eef3288" providerId="LiveId" clId="{54498B9C-1682-45B1-AB7F-CDF9DECD3832}" dt="2023-07-25T08:41:20.933" v="2" actId="478"/>
          <ac:spMkLst>
            <pc:docMk/>
            <pc:sldMk cId="3601543142" sldId="312"/>
            <ac:spMk id="3" creationId="{80D847D4-A156-95A6-CA41-DB2C79477CB0}"/>
          </ac:spMkLst>
        </pc:spChg>
        <pc:picChg chg="add del mod">
          <ac:chgData name="Ranjana Battur" userId="06f09e2f5eef3288" providerId="LiveId" clId="{54498B9C-1682-45B1-AB7F-CDF9DECD3832}" dt="2023-07-25T08:49:05.362" v="159" actId="21"/>
          <ac:picMkLst>
            <pc:docMk/>
            <pc:sldMk cId="3601543142" sldId="312"/>
            <ac:picMk id="7" creationId="{44E4851B-42A2-4551-4DCE-77FCA7BB0104}"/>
          </ac:picMkLst>
        </pc:picChg>
      </pc:sldChg>
      <pc:sldChg chg="addSp delSp modSp new mod">
        <pc:chgData name="Ranjana Battur" userId="06f09e2f5eef3288" providerId="LiveId" clId="{54498B9C-1682-45B1-AB7F-CDF9DECD3832}" dt="2023-07-25T09:16:24.198" v="258" actId="14100"/>
        <pc:sldMkLst>
          <pc:docMk/>
          <pc:sldMk cId="2610621580" sldId="313"/>
        </pc:sldMkLst>
        <pc:spChg chg="del">
          <ac:chgData name="Ranjana Battur" userId="06f09e2f5eef3288" providerId="LiveId" clId="{54498B9C-1682-45B1-AB7F-CDF9DECD3832}" dt="2023-07-25T09:12:40.975" v="220" actId="478"/>
          <ac:spMkLst>
            <pc:docMk/>
            <pc:sldMk cId="2610621580" sldId="313"/>
            <ac:spMk id="2" creationId="{8045840E-CC7E-A367-7BD2-2B2425A46E74}"/>
          </ac:spMkLst>
        </pc:spChg>
        <pc:spChg chg="mod">
          <ac:chgData name="Ranjana Battur" userId="06f09e2f5eef3288" providerId="LiveId" clId="{54498B9C-1682-45B1-AB7F-CDF9DECD3832}" dt="2023-07-25T09:12:44.356" v="221" actId="1076"/>
          <ac:spMkLst>
            <pc:docMk/>
            <pc:sldMk cId="2610621580" sldId="313"/>
            <ac:spMk id="3" creationId="{BB57D9A2-63FE-0F0B-C726-3AD2D8E5F748}"/>
          </ac:spMkLst>
        </pc:spChg>
        <pc:spChg chg="add del">
          <ac:chgData name="Ranjana Battur" userId="06f09e2f5eef3288" providerId="LiveId" clId="{54498B9C-1682-45B1-AB7F-CDF9DECD3832}" dt="2023-07-25T09:14:09.064" v="226" actId="478"/>
          <ac:spMkLst>
            <pc:docMk/>
            <pc:sldMk cId="2610621580" sldId="313"/>
            <ac:spMk id="7" creationId="{E602051D-5DFC-01BF-B8D1-AC578C27226E}"/>
          </ac:spMkLst>
        </pc:spChg>
        <pc:picChg chg="add mod">
          <ac:chgData name="Ranjana Battur" userId="06f09e2f5eef3288" providerId="LiveId" clId="{54498B9C-1682-45B1-AB7F-CDF9DECD3832}" dt="2023-07-25T09:16:24.198" v="258" actId="14100"/>
          <ac:picMkLst>
            <pc:docMk/>
            <pc:sldMk cId="2610621580" sldId="313"/>
            <ac:picMk id="5" creationId="{45898F00-035A-A8E1-A029-05AF43483053}"/>
          </ac:picMkLst>
        </pc:picChg>
      </pc:sldChg>
      <pc:sldChg chg="delSp modSp new mod">
        <pc:chgData name="Ranjana Battur" userId="06f09e2f5eef3288" providerId="LiveId" clId="{54498B9C-1682-45B1-AB7F-CDF9DECD3832}" dt="2023-07-25T09:27:06.255" v="341" actId="27636"/>
        <pc:sldMkLst>
          <pc:docMk/>
          <pc:sldMk cId="2367786609" sldId="314"/>
        </pc:sldMkLst>
        <pc:spChg chg="del">
          <ac:chgData name="Ranjana Battur" userId="06f09e2f5eef3288" providerId="LiveId" clId="{54498B9C-1682-45B1-AB7F-CDF9DECD3832}" dt="2023-07-25T09:15:18.603" v="227" actId="478"/>
          <ac:spMkLst>
            <pc:docMk/>
            <pc:sldMk cId="2367786609" sldId="314"/>
            <ac:spMk id="2" creationId="{95C26C8D-E956-8677-AD71-5F5075D42F64}"/>
          </ac:spMkLst>
        </pc:spChg>
        <pc:spChg chg="mod">
          <ac:chgData name="Ranjana Battur" userId="06f09e2f5eef3288" providerId="LiveId" clId="{54498B9C-1682-45B1-AB7F-CDF9DECD3832}" dt="2023-07-25T09:27:06.255" v="341" actId="27636"/>
          <ac:spMkLst>
            <pc:docMk/>
            <pc:sldMk cId="2367786609" sldId="314"/>
            <ac:spMk id="3" creationId="{FEC344CF-A6DD-0055-5BC1-7F679C767938}"/>
          </ac:spMkLst>
        </pc:spChg>
      </pc:sldChg>
      <pc:sldChg chg="addSp delSp modSp new mod">
        <pc:chgData name="Ranjana Battur" userId="06f09e2f5eef3288" providerId="LiveId" clId="{54498B9C-1682-45B1-AB7F-CDF9DECD3832}" dt="2023-07-25T09:34:56.284" v="373" actId="1076"/>
        <pc:sldMkLst>
          <pc:docMk/>
          <pc:sldMk cId="433071197" sldId="315"/>
        </pc:sldMkLst>
        <pc:spChg chg="mod">
          <ac:chgData name="Ranjana Battur" userId="06f09e2f5eef3288" providerId="LiveId" clId="{54498B9C-1682-45B1-AB7F-CDF9DECD3832}" dt="2023-07-25T09:34:56.284" v="373" actId="1076"/>
          <ac:spMkLst>
            <pc:docMk/>
            <pc:sldMk cId="433071197" sldId="315"/>
            <ac:spMk id="2" creationId="{81CDB1D9-49D0-AA89-189D-9C64F97132E9}"/>
          </ac:spMkLst>
        </pc:spChg>
        <pc:spChg chg="del">
          <ac:chgData name="Ranjana Battur" userId="06f09e2f5eef3288" providerId="LiveId" clId="{54498B9C-1682-45B1-AB7F-CDF9DECD3832}" dt="2023-07-25T09:29:46.599" v="344" actId="22"/>
          <ac:spMkLst>
            <pc:docMk/>
            <pc:sldMk cId="433071197" sldId="315"/>
            <ac:spMk id="3" creationId="{7C09AA22-3FAC-0278-93A4-C424707402B5}"/>
          </ac:spMkLst>
        </pc:spChg>
        <pc:spChg chg="add del mod">
          <ac:chgData name="Ranjana Battur" userId="06f09e2f5eef3288" providerId="LiveId" clId="{54498B9C-1682-45B1-AB7F-CDF9DECD3832}" dt="2023-07-25T09:29:51.077" v="346" actId="478"/>
          <ac:spMkLst>
            <pc:docMk/>
            <pc:sldMk cId="433071197" sldId="315"/>
            <ac:spMk id="7" creationId="{B96307E9-FA79-2244-2952-0EE0EF3B6BF4}"/>
          </ac:spMkLst>
        </pc:spChg>
        <pc:picChg chg="add del mod ord">
          <ac:chgData name="Ranjana Battur" userId="06f09e2f5eef3288" providerId="LiveId" clId="{54498B9C-1682-45B1-AB7F-CDF9DECD3832}" dt="2023-07-25T09:29:49.215" v="345" actId="478"/>
          <ac:picMkLst>
            <pc:docMk/>
            <pc:sldMk cId="433071197" sldId="315"/>
            <ac:picMk id="5" creationId="{4E672F5F-9CC5-EE60-A81A-2EF4DEEEA910}"/>
          </ac:picMkLst>
        </pc:picChg>
        <pc:picChg chg="add mod">
          <ac:chgData name="Ranjana Battur" userId="06f09e2f5eef3288" providerId="LiveId" clId="{54498B9C-1682-45B1-AB7F-CDF9DECD3832}" dt="2023-07-25T09:34:49.132" v="371" actId="14100"/>
          <ac:picMkLst>
            <pc:docMk/>
            <pc:sldMk cId="433071197" sldId="315"/>
            <ac:picMk id="9" creationId="{DC5D185B-CDA3-D8E4-6EE3-04EE58AD22CE}"/>
          </ac:picMkLst>
        </pc:picChg>
        <pc:picChg chg="add mod">
          <ac:chgData name="Ranjana Battur" userId="06f09e2f5eef3288" providerId="LiveId" clId="{54498B9C-1682-45B1-AB7F-CDF9DECD3832}" dt="2023-07-25T09:34:51.285" v="372" actId="14100"/>
          <ac:picMkLst>
            <pc:docMk/>
            <pc:sldMk cId="433071197" sldId="315"/>
            <ac:picMk id="11" creationId="{12064E48-417B-8F3E-B040-A2455D29C8E4}"/>
          </ac:picMkLst>
        </pc:picChg>
        <pc:picChg chg="add del">
          <ac:chgData name="Ranjana Battur" userId="06f09e2f5eef3288" providerId="LiveId" clId="{54498B9C-1682-45B1-AB7F-CDF9DECD3832}" dt="2023-07-25T09:32:22.904" v="364" actId="478"/>
          <ac:picMkLst>
            <pc:docMk/>
            <pc:sldMk cId="433071197" sldId="315"/>
            <ac:picMk id="13" creationId="{A95E90AE-483B-AB4C-7738-4A7664B5D910}"/>
          </ac:picMkLst>
        </pc:picChg>
        <pc:picChg chg="add mod">
          <ac:chgData name="Ranjana Battur" userId="06f09e2f5eef3288" providerId="LiveId" clId="{54498B9C-1682-45B1-AB7F-CDF9DECD3832}" dt="2023-07-25T09:33:45.764" v="369" actId="14100"/>
          <ac:picMkLst>
            <pc:docMk/>
            <pc:sldMk cId="433071197" sldId="315"/>
            <ac:picMk id="15" creationId="{F632AA0C-C931-AF44-D3C3-700549157192}"/>
          </ac:picMkLst>
        </pc:picChg>
      </pc:sldChg>
      <pc:sldChg chg="addSp delSp modSp new mod">
        <pc:chgData name="Ranjana Battur" userId="06f09e2f5eef3288" providerId="LiveId" clId="{54498B9C-1682-45B1-AB7F-CDF9DECD3832}" dt="2023-07-25T09:36:33.064" v="397" actId="1076"/>
        <pc:sldMkLst>
          <pc:docMk/>
          <pc:sldMk cId="1702820892" sldId="316"/>
        </pc:sldMkLst>
        <pc:spChg chg="del">
          <ac:chgData name="Ranjana Battur" userId="06f09e2f5eef3288" providerId="LiveId" clId="{54498B9C-1682-45B1-AB7F-CDF9DECD3832}" dt="2023-07-25T09:35:16.110" v="380" actId="478"/>
          <ac:spMkLst>
            <pc:docMk/>
            <pc:sldMk cId="1702820892" sldId="316"/>
            <ac:spMk id="2" creationId="{BEE044B7-4538-ED7D-ACAA-03DC873943A3}"/>
          </ac:spMkLst>
        </pc:spChg>
        <pc:spChg chg="del">
          <ac:chgData name="Ranjana Battur" userId="06f09e2f5eef3288" providerId="LiveId" clId="{54498B9C-1682-45B1-AB7F-CDF9DECD3832}" dt="2023-07-25T09:35:01.653" v="375" actId="22"/>
          <ac:spMkLst>
            <pc:docMk/>
            <pc:sldMk cId="1702820892" sldId="316"/>
            <ac:spMk id="3" creationId="{46A4C4C8-EAEC-C61F-FF1A-62EE4E85D93C}"/>
          </ac:spMkLst>
        </pc:spChg>
        <pc:picChg chg="add mod ord">
          <ac:chgData name="Ranjana Battur" userId="06f09e2f5eef3288" providerId="LiveId" clId="{54498B9C-1682-45B1-AB7F-CDF9DECD3832}" dt="2023-07-25T09:36:31.855" v="396" actId="1076"/>
          <ac:picMkLst>
            <pc:docMk/>
            <pc:sldMk cId="1702820892" sldId="316"/>
            <ac:picMk id="5" creationId="{9AF960F7-4C75-8BF1-64BC-054BCEF0569C}"/>
          </ac:picMkLst>
        </pc:picChg>
        <pc:picChg chg="add del">
          <ac:chgData name="Ranjana Battur" userId="06f09e2f5eef3288" providerId="LiveId" clId="{54498B9C-1682-45B1-AB7F-CDF9DECD3832}" dt="2023-07-25T09:35:49.581" v="383" actId="478"/>
          <ac:picMkLst>
            <pc:docMk/>
            <pc:sldMk cId="1702820892" sldId="316"/>
            <ac:picMk id="7" creationId="{85BFD2FE-9C70-AD8F-E9E8-A9B822D99A6A}"/>
          </ac:picMkLst>
        </pc:picChg>
        <pc:picChg chg="add mod">
          <ac:chgData name="Ranjana Battur" userId="06f09e2f5eef3288" providerId="LiveId" clId="{54498B9C-1682-45B1-AB7F-CDF9DECD3832}" dt="2023-07-25T09:36:33.064" v="397" actId="1076"/>
          <ac:picMkLst>
            <pc:docMk/>
            <pc:sldMk cId="1702820892" sldId="316"/>
            <ac:picMk id="9" creationId="{30909941-09F2-8BF0-89A0-6571144C47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7AC61-0BB8-44A6-ADCA-0774912C34B0}"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492C9-C205-490E-9D2F-B2B20FA48212}" type="slidenum">
              <a:rPr lang="en-IN" smtClean="0"/>
              <a:t>‹#›</a:t>
            </a:fld>
            <a:endParaRPr lang="en-IN"/>
          </a:p>
        </p:txBody>
      </p:sp>
    </p:spTree>
    <p:extLst>
      <p:ext uri="{BB962C8B-B14F-4D97-AF65-F5344CB8AC3E}">
        <p14:creationId xmlns:p14="http://schemas.microsoft.com/office/powerpoint/2010/main" val="335092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492C9-C205-490E-9D2F-B2B20FA48212}" type="slidenum">
              <a:rPr lang="en-IN" smtClean="0"/>
              <a:t>22</a:t>
            </a:fld>
            <a:endParaRPr lang="en-IN"/>
          </a:p>
        </p:txBody>
      </p:sp>
    </p:spTree>
    <p:extLst>
      <p:ext uri="{BB962C8B-B14F-4D97-AF65-F5344CB8AC3E}">
        <p14:creationId xmlns:p14="http://schemas.microsoft.com/office/powerpoint/2010/main" val="53450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31</a:t>
            </a:fld>
            <a:endParaRPr lang="en-IN"/>
          </a:p>
        </p:txBody>
      </p:sp>
    </p:spTree>
    <p:extLst>
      <p:ext uri="{BB962C8B-B14F-4D97-AF65-F5344CB8AC3E}">
        <p14:creationId xmlns:p14="http://schemas.microsoft.com/office/powerpoint/2010/main" val="356520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492C9-C205-490E-9D2F-B2B20FA48212}" type="slidenum">
              <a:rPr lang="en-IN" smtClean="0"/>
              <a:t>48</a:t>
            </a:fld>
            <a:endParaRPr lang="en-IN"/>
          </a:p>
        </p:txBody>
      </p:sp>
    </p:spTree>
    <p:extLst>
      <p:ext uri="{BB962C8B-B14F-4D97-AF65-F5344CB8AC3E}">
        <p14:creationId xmlns:p14="http://schemas.microsoft.com/office/powerpoint/2010/main" val="1947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56</a:t>
            </a:fld>
            <a:endParaRPr lang="en-IN"/>
          </a:p>
        </p:txBody>
      </p:sp>
    </p:spTree>
    <p:extLst>
      <p:ext uri="{BB962C8B-B14F-4D97-AF65-F5344CB8AC3E}">
        <p14:creationId xmlns:p14="http://schemas.microsoft.com/office/powerpoint/2010/main" val="39593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modifier</a:t>
            </a:r>
            <a:r>
              <a:rPr lang="en-US" sz="1200" b="0" i="0" kern="1200" dirty="0">
                <a:solidFill>
                  <a:schemeClr val="tx1"/>
                </a:solidFill>
                <a:effectLst/>
                <a:latin typeface="+mn-lt"/>
                <a:ea typeface="+mn-ea"/>
                <a:cs typeface="+mn-cs"/>
              </a:rPr>
              <a:t>: Specifies the accessibility of the class, such as </a:t>
            </a:r>
            <a:r>
              <a:rPr lang="en-US" dirty="0"/>
              <a:t>public</a:t>
            </a:r>
            <a:r>
              <a:rPr lang="en-US" sz="1200" b="0" i="0" kern="1200" dirty="0">
                <a:solidFill>
                  <a:schemeClr val="tx1"/>
                </a:solidFill>
                <a:effectLst/>
                <a:latin typeface="+mn-lt"/>
                <a:ea typeface="+mn-ea"/>
                <a:cs typeface="+mn-cs"/>
              </a:rPr>
              <a:t>, </a:t>
            </a:r>
            <a:r>
              <a:rPr lang="en-US" dirty="0"/>
              <a:t>private</a:t>
            </a:r>
            <a:r>
              <a:rPr lang="en-US" sz="1200" b="0" i="0" kern="1200" dirty="0">
                <a:solidFill>
                  <a:schemeClr val="tx1"/>
                </a:solidFill>
                <a:effectLst/>
                <a:latin typeface="+mn-lt"/>
                <a:ea typeface="+mn-ea"/>
                <a:cs typeface="+mn-cs"/>
              </a:rPr>
              <a:t>, or </a:t>
            </a:r>
            <a:r>
              <a:rPr lang="en-US" dirty="0"/>
              <a:t>protected</a:t>
            </a:r>
            <a:r>
              <a:rPr lang="en-US" sz="1200" b="0" i="0" kern="1200" dirty="0">
                <a:solidFill>
                  <a:schemeClr val="tx1"/>
                </a:solidFill>
                <a:effectLst/>
                <a:latin typeface="+mn-lt"/>
                <a:ea typeface="+mn-ea"/>
                <a:cs typeface="+mn-cs"/>
              </a:rPr>
              <a:t>. If no access modifier is specified, the class is given default access (accessible within the same package).</a:t>
            </a:r>
          </a:p>
          <a:p>
            <a:r>
              <a:rPr lang="en-US" dirty="0"/>
              <a:t>class</a:t>
            </a:r>
            <a:r>
              <a:rPr lang="en-US" sz="1200" b="0" i="0" kern="1200" dirty="0">
                <a:solidFill>
                  <a:schemeClr val="tx1"/>
                </a:solidFill>
                <a:effectLst/>
                <a:latin typeface="+mn-lt"/>
                <a:ea typeface="+mn-ea"/>
                <a:cs typeface="+mn-cs"/>
              </a:rPr>
              <a:t>: The keyword used to declare a class in Java.</a:t>
            </a:r>
          </a:p>
          <a:p>
            <a:r>
              <a:rPr lang="en-US" dirty="0" err="1"/>
              <a:t>ClassName</a:t>
            </a:r>
            <a:r>
              <a:rPr lang="en-US" sz="1200" b="0" i="0" kern="1200" dirty="0">
                <a:solidFill>
                  <a:schemeClr val="tx1"/>
                </a:solidFill>
                <a:effectLst/>
                <a:latin typeface="+mn-lt"/>
                <a:ea typeface="+mn-ea"/>
                <a:cs typeface="+mn-cs"/>
              </a:rPr>
              <a:t>: The name of the class, which should begin with a capital letter and follow camel case naming conventions.</a:t>
            </a:r>
          </a:p>
          <a:p>
            <a:r>
              <a:rPr lang="en-US" dirty="0"/>
              <a:t>{ }</a:t>
            </a:r>
            <a:r>
              <a:rPr lang="en-US" sz="1200" b="0" i="0" kern="1200" dirty="0">
                <a:solidFill>
                  <a:schemeClr val="tx1"/>
                </a:solidFill>
                <a:effectLst/>
                <a:latin typeface="+mn-lt"/>
                <a:ea typeface="+mn-ea"/>
                <a:cs typeface="+mn-cs"/>
              </a:rPr>
              <a:t>: The curly braces that enclose the class body, where fields and methods are defined.</a:t>
            </a:r>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63</a:t>
            </a:fld>
            <a:endParaRPr lang="en-IN"/>
          </a:p>
        </p:txBody>
      </p:sp>
    </p:spTree>
    <p:extLst>
      <p:ext uri="{BB962C8B-B14F-4D97-AF65-F5344CB8AC3E}">
        <p14:creationId xmlns:p14="http://schemas.microsoft.com/office/powerpoint/2010/main" val="292198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className</a:t>
            </a:r>
            <a:r>
              <a:rPr lang="en-US" sz="1200" b="0" i="0" kern="1200" dirty="0">
                <a:solidFill>
                  <a:schemeClr val="tx1"/>
                </a:solidFill>
                <a:effectLst/>
                <a:latin typeface="+mn-lt"/>
                <a:ea typeface="+mn-ea"/>
                <a:cs typeface="+mn-cs"/>
              </a:rPr>
              <a:t> is the name of the class.</a:t>
            </a:r>
          </a:p>
          <a:p>
            <a:r>
              <a:rPr lang="en-US" dirty="0" err="1"/>
              <a:t>objectName</a:t>
            </a:r>
            <a:r>
              <a:rPr lang="en-US" sz="1200" b="0" i="0" kern="1200" dirty="0">
                <a:solidFill>
                  <a:schemeClr val="tx1"/>
                </a:solidFill>
                <a:effectLst/>
                <a:latin typeface="+mn-lt"/>
                <a:ea typeface="+mn-ea"/>
                <a:cs typeface="+mn-cs"/>
              </a:rPr>
              <a:t> is the name of the object (variable) that refers to the created object.</a:t>
            </a:r>
          </a:p>
          <a:p>
            <a:r>
              <a:rPr lang="en-US" dirty="0"/>
              <a:t>new </a:t>
            </a:r>
            <a:r>
              <a:rPr lang="en-US" dirty="0" err="1"/>
              <a:t>ClassName</a:t>
            </a:r>
            <a:r>
              <a:rPr lang="en-US" dirty="0"/>
              <a:t>(parameters)</a:t>
            </a:r>
            <a:r>
              <a:rPr lang="en-US" sz="1200" b="0" i="0" kern="1200" dirty="0">
                <a:solidFill>
                  <a:schemeClr val="tx1"/>
                </a:solidFill>
                <a:effectLst/>
                <a:latin typeface="+mn-lt"/>
                <a:ea typeface="+mn-ea"/>
                <a:cs typeface="+mn-cs"/>
              </a:rPr>
              <a:t> is a call to the constructor of the class, passing in any necessary parameters.</a:t>
            </a:r>
          </a:p>
          <a:p>
            <a:r>
              <a:rPr lang="en-US" sz="1200" b="0" i="0" kern="1200" dirty="0">
                <a:solidFill>
                  <a:schemeClr val="tx1"/>
                </a:solidFill>
                <a:effectLst/>
                <a:latin typeface="+mn-lt"/>
                <a:ea typeface="+mn-ea"/>
                <a:cs typeface="+mn-cs"/>
              </a:rPr>
              <a:t>For example, using the </a:t>
            </a:r>
            <a:r>
              <a:rPr lang="en-US" dirty="0"/>
              <a:t>Student</a:t>
            </a:r>
            <a:r>
              <a:rPr lang="en-US" sz="1200" b="0" i="0" kern="1200" dirty="0">
                <a:solidFill>
                  <a:schemeClr val="tx1"/>
                </a:solidFill>
                <a:effectLst/>
                <a:latin typeface="+mn-lt"/>
                <a:ea typeface="+mn-ea"/>
                <a:cs typeface="+mn-cs"/>
              </a:rPr>
              <a:t> class that I provided in the previous response, we can create an object of the class as follows:</a:t>
            </a:r>
          </a:p>
          <a:p>
            <a:r>
              <a:rPr lang="en-US" sz="1200" b="0" i="0" kern="1200" dirty="0">
                <a:solidFill>
                  <a:schemeClr val="tx1"/>
                </a:solidFill>
                <a:effectLst/>
                <a:latin typeface="+mn-lt"/>
                <a:ea typeface="+mn-ea"/>
                <a:cs typeface="+mn-cs"/>
              </a:rPr>
              <a:t>Once an object is created, we can call its methods or access its fields using the dot (.) operator. For example,</a:t>
            </a:r>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65</a:t>
            </a:fld>
            <a:endParaRPr lang="en-IN"/>
          </a:p>
        </p:txBody>
      </p:sp>
    </p:spTree>
    <p:extLst>
      <p:ext uri="{BB962C8B-B14F-4D97-AF65-F5344CB8AC3E}">
        <p14:creationId xmlns:p14="http://schemas.microsoft.com/office/powerpoint/2010/main" val="169182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79</a:t>
            </a:fld>
            <a:endParaRPr lang="en-IN"/>
          </a:p>
        </p:txBody>
      </p:sp>
    </p:spTree>
    <p:extLst>
      <p:ext uri="{BB962C8B-B14F-4D97-AF65-F5344CB8AC3E}">
        <p14:creationId xmlns:p14="http://schemas.microsoft.com/office/powerpoint/2010/main" val="380611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9492C9-C205-490E-9D2F-B2B20FA48212}" type="slidenum">
              <a:rPr lang="en-IN" smtClean="0"/>
              <a:t>81</a:t>
            </a:fld>
            <a:endParaRPr lang="en-IN"/>
          </a:p>
        </p:txBody>
      </p:sp>
    </p:spTree>
    <p:extLst>
      <p:ext uri="{BB962C8B-B14F-4D97-AF65-F5344CB8AC3E}">
        <p14:creationId xmlns:p14="http://schemas.microsoft.com/office/powerpoint/2010/main" val="363254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Previous Year Questions</a:t>
            </a:r>
          </a:p>
        </p:txBody>
      </p:sp>
      <p:sp>
        <p:nvSpPr>
          <p:cNvPr id="4" name="Slide Number Placeholder 3"/>
          <p:cNvSpPr>
            <a:spLocks noGrp="1"/>
          </p:cNvSpPr>
          <p:nvPr>
            <p:ph type="sldNum" sz="quarter" idx="5"/>
          </p:nvPr>
        </p:nvSpPr>
        <p:spPr/>
        <p:txBody>
          <a:bodyPr/>
          <a:lstStyle/>
          <a:p>
            <a:fld id="{249492C9-C205-490E-9D2F-B2B20FA48212}" type="slidenum">
              <a:rPr lang="en-IN" smtClean="0"/>
              <a:t>83</a:t>
            </a:fld>
            <a:endParaRPr lang="en-IN"/>
          </a:p>
        </p:txBody>
      </p:sp>
    </p:spTree>
    <p:extLst>
      <p:ext uri="{BB962C8B-B14F-4D97-AF65-F5344CB8AC3E}">
        <p14:creationId xmlns:p14="http://schemas.microsoft.com/office/powerpoint/2010/main" val="379987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DC641FC-259E-48D5-B435-9D0FFE273D11}"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48270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C641FC-259E-48D5-B435-9D0FFE273D11}"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5298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C641FC-259E-48D5-B435-9D0FFE273D11}"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116948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C641FC-259E-48D5-B435-9D0FFE273D11}"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53896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641FC-259E-48D5-B435-9D0FFE273D11}"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41839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DC641FC-259E-48D5-B435-9D0FFE273D11}"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17958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DC641FC-259E-48D5-B435-9D0FFE273D11}"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183334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DC641FC-259E-48D5-B435-9D0FFE273D11}"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147189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641FC-259E-48D5-B435-9D0FFE273D11}"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276677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C641FC-259E-48D5-B435-9D0FFE273D11}"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96903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C641FC-259E-48D5-B435-9D0FFE273D11}"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F61C5-5043-4C22-9165-F4DED50EE366}" type="slidenum">
              <a:rPr lang="en-IN" smtClean="0"/>
              <a:t>‹#›</a:t>
            </a:fld>
            <a:endParaRPr lang="en-IN"/>
          </a:p>
        </p:txBody>
      </p:sp>
    </p:spTree>
    <p:extLst>
      <p:ext uri="{BB962C8B-B14F-4D97-AF65-F5344CB8AC3E}">
        <p14:creationId xmlns:p14="http://schemas.microsoft.com/office/powerpoint/2010/main" val="140279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641FC-259E-48D5-B435-9D0FFE273D11}" type="datetimeFigureOut">
              <a:rPr lang="en-IN" smtClean="0"/>
              <a:t>11-11-2023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F61C5-5043-4C22-9165-F4DED50EE366}" type="slidenum">
              <a:rPr lang="en-IN" smtClean="0"/>
              <a:t>‹#›</a:t>
            </a:fld>
            <a:endParaRPr lang="en-IN"/>
          </a:p>
        </p:txBody>
      </p:sp>
    </p:spTree>
    <p:extLst>
      <p:ext uri="{BB962C8B-B14F-4D97-AF65-F5344CB8AC3E}">
        <p14:creationId xmlns:p14="http://schemas.microsoft.com/office/powerpoint/2010/main" val="418286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edureka.co/blog/java-virtual-machine/"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javatpoint.com/java-float"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 Id="rId4" Type="http://schemas.openxmlformats.org/officeDocument/2006/relationships/hyperlink" Target="https://www.javatpoint.com/java-doubl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Programming using JAVA</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2735623"/>
              </p:ext>
            </p:extLst>
          </p:nvPr>
        </p:nvGraphicFramePr>
        <p:xfrm>
          <a:off x="838200" y="1817195"/>
          <a:ext cx="9947565" cy="2662493"/>
        </p:xfrm>
        <a:graphic>
          <a:graphicData uri="http://schemas.openxmlformats.org/drawingml/2006/table">
            <a:tbl>
              <a:tblPr firstRow="1" firstCol="1" bandRow="1"/>
              <a:tblGrid>
                <a:gridCol w="2601968">
                  <a:extLst>
                    <a:ext uri="{9D8B030D-6E8A-4147-A177-3AD203B41FA5}">
                      <a16:colId xmlns:a16="http://schemas.microsoft.com/office/drawing/2014/main" val="2248071470"/>
                    </a:ext>
                  </a:extLst>
                </a:gridCol>
                <a:gridCol w="1834790">
                  <a:extLst>
                    <a:ext uri="{9D8B030D-6E8A-4147-A177-3AD203B41FA5}">
                      <a16:colId xmlns:a16="http://schemas.microsoft.com/office/drawing/2014/main" val="1707166626"/>
                    </a:ext>
                  </a:extLst>
                </a:gridCol>
                <a:gridCol w="1448518">
                  <a:extLst>
                    <a:ext uri="{9D8B030D-6E8A-4147-A177-3AD203B41FA5}">
                      <a16:colId xmlns:a16="http://schemas.microsoft.com/office/drawing/2014/main" val="3740527807"/>
                    </a:ext>
                  </a:extLst>
                </a:gridCol>
                <a:gridCol w="716748">
                  <a:extLst>
                    <a:ext uri="{9D8B030D-6E8A-4147-A177-3AD203B41FA5}">
                      <a16:colId xmlns:a16="http://schemas.microsoft.com/office/drawing/2014/main" val="4133474610"/>
                    </a:ext>
                  </a:extLst>
                </a:gridCol>
                <a:gridCol w="1786903">
                  <a:extLst>
                    <a:ext uri="{9D8B030D-6E8A-4147-A177-3AD203B41FA5}">
                      <a16:colId xmlns:a16="http://schemas.microsoft.com/office/drawing/2014/main" val="833583632"/>
                    </a:ext>
                  </a:extLst>
                </a:gridCol>
                <a:gridCol w="1558638">
                  <a:extLst>
                    <a:ext uri="{9D8B030D-6E8A-4147-A177-3AD203B41FA5}">
                      <a16:colId xmlns:a16="http://schemas.microsoft.com/office/drawing/2014/main" val="1226627781"/>
                    </a:ext>
                  </a:extLst>
                </a:gridCol>
              </a:tblGrid>
              <a:tr h="249555">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Course Code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22CS33 / 22IS33</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Course type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IPCC</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Credits L-T-P</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Calibri" panose="020F0502020204030204" pitchFamily="34" charset="0"/>
                          <a:ea typeface="Times New Roman" panose="02020603050405020304" pitchFamily="18" charset="0"/>
                          <a:cs typeface="Times New Roman" panose="02020603050405020304" pitchFamily="18" charset="0"/>
                        </a:rPr>
                        <a:t>3 - 0- 1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308179"/>
                  </a:ext>
                </a:extLst>
              </a:tr>
              <a:tr h="205105">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Hours/week: L-T-P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7000"/>
                        </a:lnSpc>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3 - 0 - 2</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Total credits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Calibri" panose="020F0502020204030204" pitchFamily="34" charset="0"/>
                          <a:ea typeface="Times New Roman" panose="02020603050405020304" pitchFamily="18" charset="0"/>
                          <a:cs typeface="Times New Roman" panose="02020603050405020304" pitchFamily="18" charset="0"/>
                        </a:rPr>
                        <a:t>4</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172426"/>
                  </a:ext>
                </a:extLst>
              </a:tr>
              <a:tr h="259080">
                <a:tc>
                  <a:txBody>
                    <a:bodyPr/>
                    <a:lstStyle/>
                    <a:p>
                      <a:pPr>
                        <a:lnSpc>
                          <a:spcPct val="107000"/>
                        </a:lnSpc>
                        <a:spcAft>
                          <a:spcPts val="0"/>
                        </a:spcAft>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Total Contact Hours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7000"/>
                        </a:lnSpc>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 = 40Hrs; T = 0Hrs; P = 20Hrs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Total = 60Hrs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CIE Marks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Calibri" panose="020F0502020204030204" pitchFamily="34" charset="0"/>
                          <a:ea typeface="Times New Roman" panose="02020603050405020304" pitchFamily="18" charset="0"/>
                          <a:cs typeface="Times New Roman" panose="02020603050405020304" pitchFamily="18" charset="0"/>
                        </a:rPr>
                        <a:t>100</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62615"/>
                  </a:ext>
                </a:extLst>
              </a:tr>
              <a:tr h="273685">
                <a:tc>
                  <a:txBody>
                    <a:bodyPr/>
                    <a:lstStyle/>
                    <a:p>
                      <a:pPr>
                        <a:lnSpc>
                          <a:spcPct val="107000"/>
                        </a:lnSpc>
                        <a:spcAft>
                          <a:spcPts val="0"/>
                        </a:spcAft>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Flipped Classes content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7000"/>
                        </a:lnSpc>
                        <a:spcAft>
                          <a:spcPts val="0"/>
                        </a:spcAft>
                      </a:pPr>
                      <a:r>
                        <a:rPr lang="en-US" sz="2400">
                          <a:effectLst/>
                          <a:latin typeface="Calibri" panose="020F0502020204030204" pitchFamily="34" charset="0"/>
                          <a:ea typeface="Times New Roman" panose="02020603050405020304" pitchFamily="18" charset="0"/>
                          <a:cs typeface="Times New Roman" panose="02020603050405020304" pitchFamily="18" charset="0"/>
                        </a:rPr>
                        <a:t>10 Hours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SEE Marks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100</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456437"/>
                  </a:ext>
                </a:extLst>
              </a:tr>
            </a:tbl>
          </a:graphicData>
        </a:graphic>
      </p:graphicFrame>
      <p:sp>
        <p:nvSpPr>
          <p:cNvPr id="5" name="Rectangle 4"/>
          <p:cNvSpPr/>
          <p:nvPr/>
        </p:nvSpPr>
        <p:spPr>
          <a:xfrm>
            <a:off x="838200" y="5056860"/>
            <a:ext cx="9656619" cy="461665"/>
          </a:xfrm>
          <a:prstGeom prst="rect">
            <a:avLst/>
          </a:prstGeom>
        </p:spPr>
        <p:txBody>
          <a:bodyPr wrap="square">
            <a:spAutoFit/>
          </a:bodyPr>
          <a:lstStyle/>
          <a:p>
            <a:r>
              <a:rPr lang="en-US" sz="2400" b="1" dirty="0">
                <a:latin typeface="Calibri" panose="020F0502020204030204" pitchFamily="34" charset="0"/>
                <a:ea typeface="Times New Roman" panose="02020603050405020304" pitchFamily="18" charset="0"/>
              </a:rPr>
              <a:t>Required Knowledge of: Procedure Oriented Programming Languages</a:t>
            </a:r>
            <a:endParaRPr lang="en-IN" sz="2400" dirty="0"/>
          </a:p>
        </p:txBody>
      </p:sp>
    </p:spTree>
    <p:extLst>
      <p:ext uri="{BB962C8B-B14F-4D97-AF65-F5344CB8AC3E}">
        <p14:creationId xmlns:p14="http://schemas.microsoft.com/office/powerpoint/2010/main" val="348673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Benefits of Encapsulation</a:t>
            </a:r>
            <a:endParaRPr lang="en-IN" dirty="0"/>
          </a:p>
        </p:txBody>
      </p:sp>
      <p:sp>
        <p:nvSpPr>
          <p:cNvPr id="3" name="Content Placeholder 2"/>
          <p:cNvSpPr>
            <a:spLocks noGrp="1"/>
          </p:cNvSpPr>
          <p:nvPr>
            <p:ph idx="1"/>
          </p:nvPr>
        </p:nvSpPr>
        <p:spPr>
          <a:xfrm>
            <a:off x="838199" y="1825624"/>
            <a:ext cx="10787743" cy="3639005"/>
          </a:xfrm>
        </p:spPr>
        <p:txBody>
          <a:bodyPr>
            <a:normAutofit/>
          </a:bodyPr>
          <a:lstStyle/>
          <a:p>
            <a:r>
              <a:rPr lang="en-US" sz="2400" b="1" dirty="0"/>
              <a:t>Modularity:</a:t>
            </a:r>
            <a:r>
              <a:rPr lang="en-US" sz="2400" dirty="0"/>
              <a:t> Encapsulation promotes modularity, allowing you to break down complex systems into smaller, more manageable components (objects).</a:t>
            </a:r>
          </a:p>
          <a:p>
            <a:endParaRPr lang="en-US" sz="2400" dirty="0"/>
          </a:p>
          <a:p>
            <a:r>
              <a:rPr lang="en-US" sz="2400" b="1" dirty="0"/>
              <a:t>Security :</a:t>
            </a:r>
            <a:r>
              <a:rPr lang="en-US" sz="2400" dirty="0"/>
              <a:t> By restricting access to an object's data, you can control how data </a:t>
            </a:r>
            <a:r>
              <a:rPr lang="en-US" sz="2400" b="1" dirty="0"/>
              <a:t>Security </a:t>
            </a:r>
            <a:r>
              <a:rPr lang="en-US" sz="2400" dirty="0"/>
              <a:t>is modified and prevent unauthorized changes.</a:t>
            </a:r>
          </a:p>
          <a:p>
            <a:pPr marL="0" indent="0">
              <a:buNone/>
            </a:pPr>
            <a:endParaRPr lang="en-US" sz="2400" dirty="0"/>
          </a:p>
          <a:p>
            <a:r>
              <a:rPr lang="en-US" sz="2400" b="1" dirty="0"/>
              <a:t>Ease of Maintenance:</a:t>
            </a:r>
            <a:r>
              <a:rPr lang="en-US" sz="2400" dirty="0"/>
              <a:t> Changes to an object's internal implementation can be made without affecting other parts of the program that use the object's interface.</a:t>
            </a:r>
            <a:endParaRPr lang="en-IN" sz="2400" dirty="0"/>
          </a:p>
        </p:txBody>
      </p:sp>
    </p:spTree>
    <p:extLst>
      <p:ext uri="{BB962C8B-B14F-4D97-AF65-F5344CB8AC3E}">
        <p14:creationId xmlns:p14="http://schemas.microsoft.com/office/powerpoint/2010/main" val="220744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7D9A2-63FE-0F0B-C726-3AD2D8E5F748}"/>
              </a:ext>
            </a:extLst>
          </p:cNvPr>
          <p:cNvSpPr>
            <a:spLocks noGrp="1"/>
          </p:cNvSpPr>
          <p:nvPr>
            <p:ph idx="1"/>
          </p:nvPr>
        </p:nvSpPr>
        <p:spPr>
          <a:xfrm>
            <a:off x="550817" y="380002"/>
            <a:ext cx="11292840" cy="4351338"/>
          </a:xfrm>
        </p:spPr>
        <p:txBody>
          <a:bodyPr/>
          <a:lstStyle/>
          <a:p>
            <a:pPr algn="just" eaLnBrk="0" fontAlgn="base" hangingPunct="0">
              <a:lnSpc>
                <a:spcPct val="100000"/>
              </a:lnSpc>
              <a:spcBef>
                <a:spcPct val="0"/>
              </a:spcBef>
              <a:spcAft>
                <a:spcPct val="0"/>
              </a:spcAft>
            </a:pPr>
            <a:r>
              <a:rPr lang="en-US" sz="3600" b="1" dirty="0">
                <a:latin typeface="Times New Roman" panose="02020603050405020304" pitchFamily="18" charset="0"/>
                <a:cs typeface="Times New Roman" panose="02020603050405020304" pitchFamily="18" charset="0"/>
              </a:rPr>
              <a:t>Inheritance</a:t>
            </a:r>
            <a:r>
              <a:rPr lang="en-US" sz="3600" b="1" dirty="0"/>
              <a:t> : </a:t>
            </a:r>
            <a:r>
              <a:rPr lang="en-US" sz="2400" dirty="0">
                <a:latin typeface="Times New Roman" panose="02020603050405020304" pitchFamily="18" charset="0"/>
                <a:cs typeface="Times New Roman" panose="02020603050405020304" pitchFamily="18" charset="0"/>
              </a:rPr>
              <a:t>Inheritance is the process by which one object can acquire the properties of another object. In Java, it is possible to inherit attributes and methods from one class to another. We group the "inheritance concept" into two categories:</a:t>
            </a:r>
          </a:p>
          <a:p>
            <a:pPr marL="228600" lvl="1" algn="just" eaLnBrk="0" fontAlgn="base" hangingPunct="0">
              <a:lnSpc>
                <a:spcPct val="100000"/>
              </a:lnSpc>
              <a:spcBef>
                <a:spcPct val="0"/>
              </a:spcBef>
              <a:spcAft>
                <a:spcPct val="0"/>
              </a:spcAft>
            </a:pPr>
            <a:r>
              <a:rPr lang="en-US" dirty="0">
                <a:latin typeface="Times New Roman" panose="02020603050405020304" pitchFamily="18" charset="0"/>
                <a:cs typeface="Times New Roman" panose="02020603050405020304" pitchFamily="18" charset="0"/>
              </a:rPr>
              <a:t>subclass (child) - the class that inherits from another class</a:t>
            </a:r>
          </a:p>
          <a:p>
            <a:pPr marL="228600" lvl="1" algn="just" eaLnBrk="0" fontAlgn="base" hangingPunct="0">
              <a:lnSpc>
                <a:spcPct val="100000"/>
              </a:lnSpc>
              <a:spcBef>
                <a:spcPct val="0"/>
              </a:spcBef>
              <a:spcAft>
                <a:spcPct val="0"/>
              </a:spcAft>
            </a:pPr>
            <a:r>
              <a:rPr lang="en-US" dirty="0">
                <a:latin typeface="Times New Roman" panose="02020603050405020304" pitchFamily="18" charset="0"/>
                <a:cs typeface="Times New Roman" panose="02020603050405020304" pitchFamily="18" charset="0"/>
              </a:rPr>
              <a:t>superclass (parent) - the class being inherited from  </a:t>
            </a:r>
          </a:p>
          <a:p>
            <a:pPr marL="228600" lvl="1" algn="just" eaLnBrk="0" fontAlgn="base" hangingPunct="0">
              <a:lnSpc>
                <a:spcPct val="100000"/>
              </a:lnSpc>
              <a:spcBef>
                <a:spcPct val="0"/>
              </a:spcBef>
              <a:spcAft>
                <a:spcPct val="0"/>
              </a:spcAft>
            </a:pPr>
            <a:r>
              <a:rPr lang="en-US" dirty="0">
                <a:latin typeface="Times New Roman" panose="02020603050405020304" pitchFamily="18" charset="0"/>
                <a:cs typeface="Times New Roman" panose="02020603050405020304" pitchFamily="18" charset="0"/>
              </a:rPr>
              <a:t>To inherit a class ,use the </a:t>
            </a:r>
            <a:r>
              <a:rPr lang="en-US" b="1" dirty="0">
                <a:latin typeface="Times New Roman" panose="02020603050405020304" pitchFamily="18" charset="0"/>
                <a:cs typeface="Times New Roman" panose="02020603050405020304" pitchFamily="18" charset="0"/>
              </a:rPr>
              <a:t>extend</a:t>
            </a:r>
            <a:r>
              <a:rPr lang="en-US" dirty="0">
                <a:latin typeface="Times New Roman" panose="02020603050405020304" pitchFamily="18" charset="0"/>
                <a:cs typeface="Times New Roman" panose="02020603050405020304" pitchFamily="18" charset="0"/>
              </a:rPr>
              <a:t> keyword.</a:t>
            </a:r>
          </a:p>
          <a:p>
            <a:pPr algn="just" eaLnBrk="0" fontAlgn="base" hangingPunct="0">
              <a:lnSpc>
                <a:spcPct val="100000"/>
              </a:lnSpc>
              <a:spcBef>
                <a:spcPct val="0"/>
              </a:spcBef>
              <a:spcAft>
                <a:spcPct val="0"/>
              </a:spcAft>
            </a:pPr>
            <a:endParaRPr lang="en-US" sz="19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5898F00-035A-A8E1-A029-05AF43483053}"/>
              </a:ext>
            </a:extLst>
          </p:cNvPr>
          <p:cNvPicPr>
            <a:picLocks noChangeAspect="1"/>
          </p:cNvPicPr>
          <p:nvPr/>
        </p:nvPicPr>
        <p:blipFill>
          <a:blip r:embed="rId2"/>
          <a:stretch>
            <a:fillRect/>
          </a:stretch>
        </p:blipFill>
        <p:spPr>
          <a:xfrm>
            <a:off x="1012735" y="3288983"/>
            <a:ext cx="8653779" cy="2578417"/>
          </a:xfrm>
          <a:prstGeom prst="rect">
            <a:avLst/>
          </a:prstGeom>
        </p:spPr>
      </p:pic>
    </p:spTree>
    <p:extLst>
      <p:ext uri="{BB962C8B-B14F-4D97-AF65-F5344CB8AC3E}">
        <p14:creationId xmlns:p14="http://schemas.microsoft.com/office/powerpoint/2010/main" val="261062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948268"/>
          </a:xfrm>
        </p:spPr>
        <p:txBody>
          <a:bodyPr/>
          <a:lstStyle/>
          <a:p>
            <a:r>
              <a:rPr lang="en-IN" b="1" dirty="0"/>
              <a:t>Polymorphism</a:t>
            </a:r>
            <a:endParaRPr lang="en-IN" dirty="0"/>
          </a:p>
        </p:txBody>
      </p:sp>
      <p:sp>
        <p:nvSpPr>
          <p:cNvPr id="3" name="Content Placeholder 2"/>
          <p:cNvSpPr>
            <a:spLocks noGrp="1"/>
          </p:cNvSpPr>
          <p:nvPr>
            <p:ph idx="1"/>
          </p:nvPr>
        </p:nvSpPr>
        <p:spPr>
          <a:xfrm>
            <a:off x="195943" y="1507068"/>
            <a:ext cx="11723914" cy="4784875"/>
          </a:xfrm>
        </p:spPr>
        <p:txBody>
          <a:bodyPr>
            <a:normAutofit fontScale="92500" lnSpcReduction="10000"/>
          </a:bodyPr>
          <a:lstStyle/>
          <a:p>
            <a:pPr algn="just" eaLnBrk="0" fontAlgn="base" hangingPunct="0">
              <a:lnSpc>
                <a:spcPct val="100000"/>
              </a:lnSpc>
              <a:spcBef>
                <a:spcPct val="0"/>
              </a:spcBef>
              <a:spcAft>
                <a:spcPct val="0"/>
              </a:spcAft>
            </a:pPr>
            <a:r>
              <a:rPr lang="en-US" sz="3600" b="1" dirty="0">
                <a:latin typeface="Times New Roman" panose="02020603050405020304" pitchFamily="18" charset="0"/>
                <a:cs typeface="Times New Roman" panose="02020603050405020304" pitchFamily="18" charset="0"/>
              </a:rPr>
              <a:t>Polymorphism</a:t>
            </a:r>
            <a:r>
              <a:rPr lang="en-US" sz="2400" b="1" dirty="0"/>
              <a:t>: </a:t>
            </a:r>
            <a:r>
              <a:rPr lang="en-US" sz="2400" dirty="0">
                <a:latin typeface="Times New Roman" panose="02020603050405020304" pitchFamily="18" charset="0"/>
                <a:cs typeface="Times New Roman" panose="02020603050405020304" pitchFamily="18" charset="0"/>
              </a:rPr>
              <a:t>Polymorphism means "many forms", or one Interface multiple methods, and it occurs when we have many classes that are related to each other by inheritance.  </a:t>
            </a:r>
            <a:r>
              <a:rPr lang="en-US" sz="2400" dirty="0">
                <a:latin typeface="Times New Roman" panose="02020603050405020304" pitchFamily="18" charset="0"/>
                <a:cs typeface="Times New Roman" panose="02020603050405020304" pitchFamily="18" charset="0"/>
                <a:hlinkClick r:id="rId2"/>
              </a:rPr>
              <a:t>Inheritance</a:t>
            </a:r>
            <a:r>
              <a:rPr lang="en-US" sz="2400" dirty="0">
                <a:latin typeface="Times New Roman" panose="02020603050405020304" pitchFamily="18" charset="0"/>
                <a:cs typeface="Times New Roman" panose="02020603050405020304" pitchFamily="18" charset="0"/>
              </a:rPr>
              <a:t> lets us inherit attributes and methods from another class. Polymorphism uses those methods to perform different tasks. This allows us to perform a single action in different ways.</a:t>
            </a:r>
          </a:p>
          <a:p>
            <a:pPr marL="0" indent="0" algn="just" eaLnBrk="0" fontAlgn="base" hangingPunct="0">
              <a:lnSpc>
                <a:spcPct val="100000"/>
              </a:lnSpc>
              <a:spcBef>
                <a:spcPct val="0"/>
              </a:spcBef>
              <a:spcAft>
                <a:spcPct val="0"/>
              </a:spcAft>
              <a:buNone/>
            </a:pPr>
            <a:r>
              <a:rPr lang="en-US" sz="2400" dirty="0">
                <a:latin typeface="Times New Roman" panose="02020603050405020304" pitchFamily="18" charset="0"/>
                <a:cs typeface="Times New Roman" panose="02020603050405020304" pitchFamily="18" charset="0"/>
              </a:rPr>
              <a:t>    (One interface multiple methods)</a:t>
            </a:r>
          </a:p>
          <a:p>
            <a:r>
              <a:rPr lang="en-US" sz="2400" b="1" dirty="0"/>
              <a:t>Definition:</a:t>
            </a:r>
            <a:r>
              <a:rPr lang="en-US" sz="2400" dirty="0"/>
              <a:t> Ability of different objects to respond to the same method or message in their own unique way.</a:t>
            </a:r>
          </a:p>
          <a:p>
            <a:pPr marL="0" indent="0">
              <a:buNone/>
            </a:pPr>
            <a:endParaRPr lang="en-US" sz="2400" dirty="0"/>
          </a:p>
          <a:p>
            <a:r>
              <a:rPr lang="en-IN" sz="2400" b="1" dirty="0"/>
              <a:t>Key Aspects:</a:t>
            </a:r>
          </a:p>
          <a:p>
            <a:pPr lvl="1"/>
            <a:r>
              <a:rPr lang="en-US" b="1" dirty="0"/>
              <a:t>Method Overriding:</a:t>
            </a:r>
            <a:r>
              <a:rPr lang="en-US" dirty="0"/>
              <a:t> Polymorphism is often achieved through method overriding, where a subclass provides a specific implementation for a method defined in its superclass.</a:t>
            </a:r>
          </a:p>
          <a:p>
            <a:pPr lvl="1"/>
            <a:r>
              <a:rPr lang="en-US" b="1" dirty="0"/>
              <a:t>Interfaces:</a:t>
            </a:r>
            <a:r>
              <a:rPr lang="en-US" dirty="0"/>
              <a:t> Interfaces and abstract classes provide a way to achieve polymorphism by defining a common set of methods that multiple classes can implement.</a:t>
            </a:r>
            <a:endParaRPr lang="en-IN" dirty="0"/>
          </a:p>
        </p:txBody>
      </p:sp>
    </p:spTree>
    <p:extLst>
      <p:ext uri="{BB962C8B-B14F-4D97-AF65-F5344CB8AC3E}">
        <p14:creationId xmlns:p14="http://schemas.microsoft.com/office/powerpoint/2010/main" val="575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Benefits of Polymorphism</a:t>
            </a:r>
            <a:endParaRPr lang="en-IN" dirty="0"/>
          </a:p>
        </p:txBody>
      </p:sp>
      <p:sp>
        <p:nvSpPr>
          <p:cNvPr id="3" name="Content Placeholder 2"/>
          <p:cNvSpPr>
            <a:spLocks noGrp="1"/>
          </p:cNvSpPr>
          <p:nvPr>
            <p:ph idx="1"/>
          </p:nvPr>
        </p:nvSpPr>
        <p:spPr>
          <a:xfrm>
            <a:off x="838200" y="1825625"/>
            <a:ext cx="10515600" cy="3628118"/>
          </a:xfrm>
        </p:spPr>
        <p:txBody>
          <a:bodyPr>
            <a:normAutofit/>
          </a:bodyPr>
          <a:lstStyle/>
          <a:p>
            <a:r>
              <a:rPr lang="en-US" sz="2400" b="1" dirty="0"/>
              <a:t>Code Reusability:</a:t>
            </a:r>
            <a:r>
              <a:rPr lang="en-US" sz="2400" dirty="0"/>
              <a:t> Polymorphism promotes code reusability by allowing different classes to share a common interface. This reduces code duplication.</a:t>
            </a:r>
          </a:p>
          <a:p>
            <a:endParaRPr lang="en-US" dirty="0"/>
          </a:p>
          <a:p>
            <a:r>
              <a:rPr lang="en-US" sz="2400" b="1" dirty="0"/>
              <a:t>Flexibility:</a:t>
            </a:r>
            <a:r>
              <a:rPr lang="en-US" sz="2400" dirty="0"/>
              <a:t> Polymorphism enables dynamic method invocation, allowing you to write code that can adapt to different object types at runtime.</a:t>
            </a:r>
          </a:p>
          <a:p>
            <a:endParaRPr lang="en-US" sz="2400" dirty="0"/>
          </a:p>
          <a:p>
            <a:r>
              <a:rPr lang="en-US" sz="2400" b="1" dirty="0"/>
              <a:t>Extensibility:</a:t>
            </a:r>
            <a:r>
              <a:rPr lang="en-US" sz="2400" dirty="0"/>
              <a:t> It makes it easier to add new classes that conform to an existing interface, enhancing the extensibility of a system.</a:t>
            </a:r>
            <a:endParaRPr lang="en-IN" sz="2400" dirty="0"/>
          </a:p>
        </p:txBody>
      </p:sp>
    </p:spTree>
    <p:extLst>
      <p:ext uri="{BB962C8B-B14F-4D97-AF65-F5344CB8AC3E}">
        <p14:creationId xmlns:p14="http://schemas.microsoft.com/office/powerpoint/2010/main" val="175815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
            <a:ext cx="10515600" cy="6858000"/>
          </a:xfrm>
        </p:spPr>
        <p:txBody>
          <a:bodyPr>
            <a:noAutofit/>
          </a:bodyPr>
          <a:lstStyle/>
          <a:p>
            <a:pPr marL="0" indent="0">
              <a:buNone/>
            </a:pPr>
            <a:r>
              <a:rPr lang="en-IN" sz="1600" dirty="0"/>
              <a:t>class A {</a:t>
            </a:r>
          </a:p>
          <a:p>
            <a:pPr marL="0" indent="0">
              <a:buNone/>
            </a:pPr>
            <a:r>
              <a:rPr lang="en-IN" sz="1600" dirty="0"/>
              <a:t>    void display() {</a:t>
            </a:r>
          </a:p>
          <a:p>
            <a:pPr marL="0" indent="0">
              <a:buNone/>
            </a:pPr>
            <a:r>
              <a:rPr lang="en-IN" sz="1600" dirty="0"/>
              <a:t>        </a:t>
            </a:r>
            <a:r>
              <a:rPr lang="en-IN" sz="1600" dirty="0" err="1"/>
              <a:t>System.out.println</a:t>
            </a:r>
            <a:r>
              <a:rPr lang="en-IN" sz="1600" dirty="0"/>
              <a:t>("Inside class A");</a:t>
            </a:r>
          </a:p>
          <a:p>
            <a:pPr marL="0" indent="0">
              <a:buNone/>
            </a:pPr>
            <a:r>
              <a:rPr lang="en-IN" sz="1600" dirty="0"/>
              <a:t>    }</a:t>
            </a:r>
          </a:p>
          <a:p>
            <a:pPr marL="0" indent="0">
              <a:buNone/>
            </a:pPr>
            <a:r>
              <a:rPr lang="en-IN" sz="1600" dirty="0"/>
              <a:t>}</a:t>
            </a:r>
          </a:p>
          <a:p>
            <a:pPr marL="0" indent="0">
              <a:buNone/>
            </a:pPr>
            <a:r>
              <a:rPr lang="en-IN" sz="1600" dirty="0"/>
              <a:t>class B extends A {</a:t>
            </a:r>
          </a:p>
          <a:p>
            <a:pPr marL="0" indent="0">
              <a:buNone/>
            </a:pPr>
            <a:r>
              <a:rPr lang="en-IN" sz="1600" dirty="0"/>
              <a:t>    @Override</a:t>
            </a:r>
          </a:p>
          <a:p>
            <a:pPr marL="0" indent="0">
              <a:buNone/>
            </a:pPr>
            <a:r>
              <a:rPr lang="en-IN" sz="1600" dirty="0"/>
              <a:t>    void display() {</a:t>
            </a:r>
          </a:p>
          <a:p>
            <a:pPr marL="0" indent="0">
              <a:buNone/>
            </a:pPr>
            <a:r>
              <a:rPr lang="en-IN" sz="1600" dirty="0"/>
              <a:t>        </a:t>
            </a:r>
            <a:r>
              <a:rPr lang="en-IN" sz="1600" dirty="0" err="1"/>
              <a:t>System.out.println</a:t>
            </a:r>
            <a:r>
              <a:rPr lang="en-IN" sz="1600" dirty="0"/>
              <a:t>("Inside class B");</a:t>
            </a:r>
          </a:p>
          <a:p>
            <a:pPr marL="0" indent="0">
              <a:buNone/>
            </a:pPr>
            <a:r>
              <a:rPr lang="en-IN" sz="1600" dirty="0"/>
              <a:t>    }</a:t>
            </a:r>
          </a:p>
          <a:p>
            <a:pPr marL="0" indent="0">
              <a:buNone/>
            </a:pPr>
            <a:r>
              <a:rPr lang="en-IN" sz="1600" dirty="0"/>
              <a:t>}</a:t>
            </a:r>
          </a:p>
          <a:p>
            <a:pPr marL="0" indent="0">
              <a:buNone/>
            </a:pPr>
            <a:endParaRPr lang="en-IN" sz="1600" dirty="0"/>
          </a:p>
          <a:p>
            <a:pPr marL="0" indent="0">
              <a:buNone/>
            </a:pPr>
            <a:r>
              <a:rPr lang="en-IN" sz="1600" dirty="0"/>
              <a:t>public class </a:t>
            </a:r>
            <a:r>
              <a:rPr lang="en-IN" sz="1600" dirty="0" err="1"/>
              <a:t>PolymorphismExample</a:t>
            </a:r>
            <a:r>
              <a:rPr lang="en-IN" sz="1600" dirty="0"/>
              <a:t> {</a:t>
            </a:r>
          </a:p>
          <a:p>
            <a:pPr marL="0" indent="0">
              <a:buNone/>
            </a:pPr>
            <a:r>
              <a:rPr lang="en-IN" sz="1600" dirty="0"/>
              <a:t>    public static void main(String[] </a:t>
            </a:r>
            <a:r>
              <a:rPr lang="en-IN" sz="1600" dirty="0" err="1"/>
              <a:t>args</a:t>
            </a:r>
            <a:r>
              <a:rPr lang="en-IN" sz="1600" dirty="0"/>
              <a:t>) {</a:t>
            </a:r>
          </a:p>
          <a:p>
            <a:pPr marL="0" indent="0">
              <a:buNone/>
            </a:pPr>
            <a:r>
              <a:rPr lang="en-IN" sz="1600" dirty="0"/>
              <a:t>        A obj1 = new A();</a:t>
            </a:r>
          </a:p>
          <a:p>
            <a:pPr marL="0" indent="0">
              <a:buNone/>
            </a:pPr>
            <a:r>
              <a:rPr lang="en-IN" sz="1600" dirty="0"/>
              <a:t>        A obj2 = new B();</a:t>
            </a:r>
          </a:p>
          <a:p>
            <a:pPr marL="0" indent="0">
              <a:buNone/>
            </a:pPr>
            <a:r>
              <a:rPr lang="en-IN" sz="1600" dirty="0"/>
              <a:t>        obj1.display(); // Calls the display method of class A</a:t>
            </a:r>
          </a:p>
          <a:p>
            <a:pPr marL="0" indent="0">
              <a:buNone/>
            </a:pPr>
            <a:r>
              <a:rPr lang="en-IN" sz="1600" dirty="0"/>
              <a:t>        obj2.display(); // Calls the overridden display method of class B</a:t>
            </a:r>
          </a:p>
          <a:p>
            <a:pPr marL="0" indent="0">
              <a:buNone/>
            </a:pPr>
            <a:r>
              <a:rPr lang="en-IN" sz="1600" dirty="0"/>
              <a:t>    }</a:t>
            </a:r>
          </a:p>
          <a:p>
            <a:pPr marL="0" indent="0">
              <a:buNone/>
            </a:pPr>
            <a:r>
              <a:rPr lang="en-IN" sz="1600" dirty="0"/>
              <a:t>}</a:t>
            </a:r>
          </a:p>
          <a:p>
            <a:pPr marL="0" indent="0">
              <a:buNone/>
            </a:pPr>
            <a:endParaRPr lang="en-IN" sz="1400" dirty="0"/>
          </a:p>
        </p:txBody>
      </p:sp>
    </p:spTree>
    <p:extLst>
      <p:ext uri="{BB962C8B-B14F-4D97-AF65-F5344CB8AC3E}">
        <p14:creationId xmlns:p14="http://schemas.microsoft.com/office/powerpoint/2010/main" val="16385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Inheritance</a:t>
            </a:r>
            <a:endParaRPr lang="en-IN" dirty="0"/>
          </a:p>
        </p:txBody>
      </p:sp>
      <p:sp>
        <p:nvSpPr>
          <p:cNvPr id="3" name="Content Placeholder 2"/>
          <p:cNvSpPr>
            <a:spLocks noGrp="1"/>
          </p:cNvSpPr>
          <p:nvPr>
            <p:ph idx="1"/>
          </p:nvPr>
        </p:nvSpPr>
        <p:spPr>
          <a:xfrm>
            <a:off x="838200" y="1825625"/>
            <a:ext cx="10515600" cy="4705804"/>
          </a:xfrm>
        </p:spPr>
        <p:txBody>
          <a:bodyPr>
            <a:normAutofit/>
          </a:bodyPr>
          <a:lstStyle/>
          <a:p>
            <a:r>
              <a:rPr lang="en-US" b="1" dirty="0"/>
              <a:t>Definition:</a:t>
            </a:r>
            <a:r>
              <a:rPr lang="en-US" dirty="0"/>
              <a:t> Inheritance is a mechanism in OOP that allows a new class (subclass or derived class) to inherit properties and behaviors from an existing class (superclass or base class). </a:t>
            </a:r>
          </a:p>
          <a:p>
            <a:r>
              <a:rPr lang="en-US" dirty="0"/>
              <a:t>The subclass can extend or override the inherited attributes and methods.</a:t>
            </a:r>
          </a:p>
        </p:txBody>
      </p:sp>
      <p:pic>
        <p:nvPicPr>
          <p:cNvPr id="4" name="Picture 3"/>
          <p:cNvPicPr>
            <a:picLocks noChangeAspect="1"/>
          </p:cNvPicPr>
          <p:nvPr/>
        </p:nvPicPr>
        <p:blipFill>
          <a:blip r:embed="rId2"/>
          <a:stretch>
            <a:fillRect/>
          </a:stretch>
        </p:blipFill>
        <p:spPr>
          <a:xfrm>
            <a:off x="7244442" y="3829049"/>
            <a:ext cx="4267201" cy="2743200"/>
          </a:xfrm>
          <a:prstGeom prst="rect">
            <a:avLst/>
          </a:prstGeom>
        </p:spPr>
      </p:pic>
    </p:spTree>
    <p:extLst>
      <p:ext uri="{BB962C8B-B14F-4D97-AF65-F5344CB8AC3E}">
        <p14:creationId xmlns:p14="http://schemas.microsoft.com/office/powerpoint/2010/main" val="31793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279853"/>
            <a:ext cx="11713029" cy="6327776"/>
          </a:xfrm>
        </p:spPr>
        <p:txBody>
          <a:bodyPr>
            <a:normAutofit fontScale="92500" lnSpcReduction="20000"/>
          </a:bodyPr>
          <a:lstStyle/>
          <a:p>
            <a:pPr marL="0" indent="0">
              <a:buNone/>
            </a:pPr>
            <a:endParaRPr lang="en-IN" b="1" dirty="0"/>
          </a:p>
          <a:p>
            <a:pPr marL="0" indent="0">
              <a:buNone/>
            </a:pPr>
            <a:r>
              <a:rPr lang="en-IN" b="1" dirty="0"/>
              <a:t>Key Aspects:</a:t>
            </a:r>
          </a:p>
          <a:p>
            <a:r>
              <a:rPr lang="en-US" b="1" dirty="0"/>
              <a:t>Superclass-Subclass Relationship:</a:t>
            </a:r>
            <a:r>
              <a:rPr lang="en-US" dirty="0"/>
              <a:t> Inheritance establishes an "is-a" relationship between the derived class and the base class.</a:t>
            </a:r>
          </a:p>
          <a:p>
            <a:r>
              <a:rPr lang="en-US" b="1" dirty="0"/>
              <a:t>Code Reuse:</a:t>
            </a:r>
            <a:r>
              <a:rPr lang="en-US" dirty="0"/>
              <a:t> Inheritance promotes code reuse by allowing a subclass to inherit the attributes and methods of a superclass, reducing redundancy.</a:t>
            </a:r>
            <a:endParaRPr lang="en-IN" dirty="0"/>
          </a:p>
          <a:p>
            <a:pPr marL="0" indent="0">
              <a:buNone/>
            </a:pPr>
            <a:endParaRPr lang="en-IN" b="1" dirty="0"/>
          </a:p>
          <a:p>
            <a:pPr marL="0" indent="0">
              <a:buNone/>
            </a:pPr>
            <a:endParaRPr lang="en-IN" b="1" dirty="0"/>
          </a:p>
          <a:p>
            <a:pPr marL="0" indent="0">
              <a:buNone/>
            </a:pPr>
            <a:r>
              <a:rPr lang="en-IN" b="1" dirty="0"/>
              <a:t>Benefits of Inheritance:</a:t>
            </a:r>
          </a:p>
          <a:p>
            <a:r>
              <a:rPr lang="en-US" sz="2800" b="1" dirty="0"/>
              <a:t>Code Reusability:</a:t>
            </a:r>
            <a:r>
              <a:rPr lang="en-US" sz="2800" dirty="0"/>
              <a:t> Inheritance allows you to build new classes based on existing ones, reducing the need to write similar code from scratch.</a:t>
            </a:r>
          </a:p>
          <a:p>
            <a:endParaRPr lang="en-US" sz="2800" dirty="0"/>
          </a:p>
          <a:p>
            <a:r>
              <a:rPr lang="en-IN" sz="2800" b="1" dirty="0"/>
              <a:t>Hierarchy</a:t>
            </a:r>
            <a:r>
              <a:rPr lang="en-US" sz="2800" b="1" dirty="0"/>
              <a:t>:</a:t>
            </a:r>
            <a:r>
              <a:rPr lang="en-US" sz="2800" dirty="0"/>
              <a:t> It helps create class hierarchies that model real-world relationships, improving the organization of code.</a:t>
            </a:r>
          </a:p>
          <a:p>
            <a:endParaRPr lang="en-US" sz="2800" dirty="0"/>
          </a:p>
          <a:p>
            <a:r>
              <a:rPr lang="en-US" sz="2800" b="1" dirty="0"/>
              <a:t>Polymorphism:</a:t>
            </a:r>
            <a:r>
              <a:rPr lang="en-US" sz="2800" dirty="0"/>
              <a:t> Inheritance is closely related to polymorphism, enabling the use of common interfaces and dynamic method dispatch.</a:t>
            </a:r>
            <a:endParaRPr lang="en-IN" sz="2800" dirty="0"/>
          </a:p>
          <a:p>
            <a:pPr marL="0" indent="0">
              <a:buNone/>
            </a:pPr>
            <a:endParaRPr lang="en-IN" dirty="0"/>
          </a:p>
        </p:txBody>
      </p:sp>
    </p:spTree>
    <p:extLst>
      <p:ext uri="{BB962C8B-B14F-4D97-AF65-F5344CB8AC3E}">
        <p14:creationId xmlns:p14="http://schemas.microsoft.com/office/powerpoint/2010/main" val="306278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Inheritance(Sample)</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t>class Employee{  </a:t>
            </a:r>
          </a:p>
          <a:p>
            <a:pPr marL="0" indent="0">
              <a:buNone/>
            </a:pPr>
            <a:r>
              <a:rPr lang="en-IN" sz="1800" dirty="0"/>
              <a:t> float salary=40000;  </a:t>
            </a:r>
          </a:p>
          <a:p>
            <a:pPr marL="0" indent="0">
              <a:buNone/>
            </a:pPr>
            <a:r>
              <a:rPr lang="en-IN" sz="1800" dirty="0"/>
              <a:t>}  </a:t>
            </a:r>
          </a:p>
          <a:p>
            <a:pPr marL="0" indent="0">
              <a:buNone/>
            </a:pPr>
            <a:r>
              <a:rPr lang="en-IN" sz="1800" dirty="0"/>
              <a:t>class Programmer extends Employee{  </a:t>
            </a:r>
          </a:p>
          <a:p>
            <a:pPr marL="0" indent="0">
              <a:buNone/>
            </a:pPr>
            <a:r>
              <a:rPr lang="en-IN" sz="1800" dirty="0"/>
              <a:t> </a:t>
            </a:r>
            <a:r>
              <a:rPr lang="en-IN" sz="1800" dirty="0" err="1"/>
              <a:t>int</a:t>
            </a:r>
            <a:r>
              <a:rPr lang="en-IN" sz="1800" dirty="0"/>
              <a:t> bonus=10000;  </a:t>
            </a:r>
          </a:p>
          <a:p>
            <a:pPr marL="0" indent="0">
              <a:buNone/>
            </a:pPr>
            <a:r>
              <a:rPr lang="en-IN" sz="1800" dirty="0"/>
              <a:t> public static void main(String </a:t>
            </a:r>
            <a:r>
              <a:rPr lang="en-IN" sz="1800" dirty="0" err="1"/>
              <a:t>args</a:t>
            </a:r>
            <a:r>
              <a:rPr lang="en-IN" sz="1800" dirty="0"/>
              <a:t>[]){  </a:t>
            </a:r>
          </a:p>
          <a:p>
            <a:pPr marL="457200" lvl="1" indent="0">
              <a:buNone/>
            </a:pPr>
            <a:r>
              <a:rPr lang="en-IN" sz="1800" dirty="0"/>
              <a:t>   Programmer p=new Programmer();  </a:t>
            </a:r>
          </a:p>
          <a:p>
            <a:pPr marL="457200" lvl="1" indent="0">
              <a:buNone/>
            </a:pPr>
            <a:r>
              <a:rPr lang="en-IN" sz="1800" dirty="0"/>
              <a:t>   </a:t>
            </a:r>
            <a:r>
              <a:rPr lang="en-IN" sz="1800" dirty="0" err="1"/>
              <a:t>System.out.println</a:t>
            </a:r>
            <a:r>
              <a:rPr lang="en-IN" sz="1800" dirty="0"/>
              <a:t>("Programmer salary is:"+</a:t>
            </a:r>
            <a:r>
              <a:rPr lang="en-IN" sz="1800" dirty="0" err="1"/>
              <a:t>p.salary</a:t>
            </a:r>
            <a:r>
              <a:rPr lang="en-IN" sz="1800" dirty="0"/>
              <a:t>);  </a:t>
            </a:r>
          </a:p>
          <a:p>
            <a:pPr marL="457200" lvl="1" indent="0">
              <a:buNone/>
            </a:pPr>
            <a:r>
              <a:rPr lang="en-IN" sz="1800" dirty="0"/>
              <a:t>   </a:t>
            </a:r>
            <a:r>
              <a:rPr lang="en-IN" sz="1800" dirty="0" err="1"/>
              <a:t>System.out.println</a:t>
            </a:r>
            <a:r>
              <a:rPr lang="en-IN" sz="1800" dirty="0"/>
              <a:t>("Bonus of Programmer is:"+</a:t>
            </a:r>
            <a:r>
              <a:rPr lang="en-IN" sz="1800" dirty="0" err="1"/>
              <a:t>p.bonus</a:t>
            </a:r>
            <a:r>
              <a:rPr lang="en-IN" sz="1800" dirty="0"/>
              <a:t>);  </a:t>
            </a:r>
          </a:p>
          <a:p>
            <a:pPr marL="457200" lvl="1" indent="0">
              <a:buNone/>
            </a:pPr>
            <a:r>
              <a:rPr lang="en-IN" sz="1800" dirty="0"/>
              <a:t>}  </a:t>
            </a:r>
          </a:p>
          <a:p>
            <a:pPr marL="0" indent="0">
              <a:buNone/>
            </a:pPr>
            <a:r>
              <a:rPr lang="en-IN" sz="1800" dirty="0"/>
              <a:t>}  </a:t>
            </a:r>
          </a:p>
          <a:p>
            <a:endParaRPr lang="en-IN" dirty="0"/>
          </a:p>
        </p:txBody>
      </p:sp>
    </p:spTree>
    <p:extLst>
      <p:ext uri="{BB962C8B-B14F-4D97-AF65-F5344CB8AC3E}">
        <p14:creationId xmlns:p14="http://schemas.microsoft.com/office/powerpoint/2010/main" val="380676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75657"/>
          </a:xfrm>
        </p:spPr>
        <p:txBody>
          <a:bodyPr/>
          <a:lstStyle/>
          <a:p>
            <a:r>
              <a:rPr lang="en-US" b="1" dirty="0"/>
              <a:t>Java basics: </a:t>
            </a:r>
            <a:r>
              <a:rPr lang="en-US" dirty="0"/>
              <a:t>The Java language</a:t>
            </a:r>
            <a:endParaRPr lang="en-IN" dirty="0"/>
          </a:p>
        </p:txBody>
      </p:sp>
      <p:sp>
        <p:nvSpPr>
          <p:cNvPr id="3" name="Content Placeholder 2"/>
          <p:cNvSpPr>
            <a:spLocks noGrp="1"/>
          </p:cNvSpPr>
          <p:nvPr>
            <p:ph idx="1"/>
          </p:nvPr>
        </p:nvSpPr>
        <p:spPr>
          <a:xfrm>
            <a:off x="348343" y="903514"/>
            <a:ext cx="11506199" cy="5725886"/>
          </a:xfrm>
        </p:spPr>
        <p:txBody>
          <a:bodyPr>
            <a:noAutofit/>
          </a:bodyPr>
          <a:lstStyle/>
          <a:p>
            <a:r>
              <a:rPr lang="en-US" dirty="0">
                <a:latin typeface="Times New Roman" panose="02020603050405020304" pitchFamily="18" charset="0"/>
                <a:cs typeface="Times New Roman" panose="02020603050405020304" pitchFamily="18" charset="0"/>
              </a:rPr>
              <a:t>The Java was chosen for two primary reasons: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it is one of the worlds most widely used computer language.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its features are designed and implemented in such a way that makes it easy to demonstrate the foundations of programming.</a:t>
            </a:r>
          </a:p>
          <a:p>
            <a:pPr marL="0" indent="0">
              <a:buNone/>
            </a:pP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 of Java</a:t>
            </a:r>
          </a:p>
          <a:p>
            <a:r>
              <a:rPr lang="en-US" dirty="0">
                <a:latin typeface="Times New Roman" panose="02020603050405020304" pitchFamily="18" charset="0"/>
                <a:cs typeface="Times New Roman" panose="02020603050405020304" pitchFamily="18" charset="0"/>
              </a:rPr>
              <a:t>Java’s Contribution to the Internet</a:t>
            </a:r>
          </a:p>
          <a:p>
            <a:r>
              <a:rPr lang="en-US" dirty="0">
                <a:latin typeface="Times New Roman" panose="02020603050405020304" pitchFamily="18" charset="0"/>
                <a:cs typeface="Times New Roman" panose="02020603050405020304" pitchFamily="18" charset="0"/>
              </a:rPr>
              <a:t>Java Applets</a:t>
            </a:r>
          </a:p>
          <a:p>
            <a:r>
              <a:rPr lang="en-US" dirty="0">
                <a:latin typeface="Times New Roman" panose="02020603050405020304" pitchFamily="18" charset="0"/>
                <a:cs typeface="Times New Roman" panose="02020603050405020304" pitchFamily="18" charset="0"/>
              </a:rPr>
              <a:t>Security</a:t>
            </a:r>
          </a:p>
          <a:p>
            <a:r>
              <a:rPr lang="en-US" dirty="0">
                <a:latin typeface="Times New Roman" panose="02020603050405020304" pitchFamily="18" charset="0"/>
                <a:cs typeface="Times New Roman" panose="02020603050405020304" pitchFamily="18" charset="0"/>
              </a:rPr>
              <a:t>Portability</a:t>
            </a:r>
          </a:p>
          <a:p>
            <a:r>
              <a:rPr lang="en-US" dirty="0">
                <a:latin typeface="Times New Roman" panose="02020603050405020304" pitchFamily="18" charset="0"/>
                <a:cs typeface="Times New Roman" panose="02020603050405020304" pitchFamily="18" charset="0"/>
              </a:rPr>
              <a:t>Java’s Solution :The Bytecode</a:t>
            </a:r>
          </a:p>
          <a:p>
            <a:r>
              <a:rPr lang="en-US" dirty="0">
                <a:latin typeface="Times New Roman" panose="02020603050405020304" pitchFamily="18" charset="0"/>
                <a:cs typeface="Times New Roman" panose="02020603050405020304" pitchFamily="18" charset="0"/>
              </a:rPr>
              <a:t>The Evolution of Java.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91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91" y="124691"/>
            <a:ext cx="10651836" cy="983674"/>
          </a:xfrm>
        </p:spPr>
        <p:txBody>
          <a:bodyPr>
            <a:normAutofit fontScale="90000"/>
          </a:bodyPr>
          <a:lstStyle/>
          <a:p>
            <a:pPr algn="ctr"/>
            <a:br>
              <a:rPr lang="en-US" b="1" dirty="0"/>
            </a:br>
            <a:r>
              <a:rPr lang="en-US" b="1" dirty="0"/>
              <a:t>The Origin of Java</a:t>
            </a:r>
            <a:br>
              <a:rPr lang="en-US" b="1" dirty="0"/>
            </a:b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167789"/>
              </p:ext>
            </p:extLst>
          </p:nvPr>
        </p:nvGraphicFramePr>
        <p:xfrm>
          <a:off x="838200" y="1261341"/>
          <a:ext cx="4897582" cy="1854200"/>
        </p:xfrm>
        <a:graphic>
          <a:graphicData uri="http://schemas.openxmlformats.org/drawingml/2006/table">
            <a:tbl>
              <a:tblPr firstRow="1" bandRow="1">
                <a:tableStyleId>{2D5ABB26-0587-4C30-8999-92F81FD0307C}</a:tableStyleId>
              </a:tblPr>
              <a:tblGrid>
                <a:gridCol w="2448791">
                  <a:extLst>
                    <a:ext uri="{9D8B030D-6E8A-4147-A177-3AD203B41FA5}">
                      <a16:colId xmlns:a16="http://schemas.microsoft.com/office/drawing/2014/main" val="1682046031"/>
                    </a:ext>
                  </a:extLst>
                </a:gridCol>
                <a:gridCol w="2448791">
                  <a:extLst>
                    <a:ext uri="{9D8B030D-6E8A-4147-A177-3AD203B41FA5}">
                      <a16:colId xmlns:a16="http://schemas.microsoft.com/office/drawing/2014/main" val="2759767658"/>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531137563"/>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3689571933"/>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413866360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880957693"/>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0089378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8540753"/>
              </p:ext>
            </p:extLst>
          </p:nvPr>
        </p:nvGraphicFramePr>
        <p:xfrm>
          <a:off x="87086" y="979714"/>
          <a:ext cx="12006943" cy="5838588"/>
        </p:xfrm>
        <a:graphic>
          <a:graphicData uri="http://schemas.openxmlformats.org/drawingml/2006/table">
            <a:tbl>
              <a:tblPr firstRow="1" bandRow="1">
                <a:tableStyleId>{2D5ABB26-0587-4C30-8999-92F81FD0307C}</a:tableStyleId>
              </a:tblPr>
              <a:tblGrid>
                <a:gridCol w="1158758">
                  <a:extLst>
                    <a:ext uri="{9D8B030D-6E8A-4147-A177-3AD203B41FA5}">
                      <a16:colId xmlns:a16="http://schemas.microsoft.com/office/drawing/2014/main" val="1395728103"/>
                    </a:ext>
                  </a:extLst>
                </a:gridCol>
                <a:gridCol w="10848185">
                  <a:extLst>
                    <a:ext uri="{9D8B030D-6E8A-4147-A177-3AD203B41FA5}">
                      <a16:colId xmlns:a16="http://schemas.microsoft.com/office/drawing/2014/main" val="1040057639"/>
                    </a:ext>
                  </a:extLst>
                </a:gridCol>
              </a:tblGrid>
              <a:tr h="431163">
                <a:tc>
                  <a:txBody>
                    <a:bodyPr/>
                    <a:lstStyle/>
                    <a:p>
                      <a:r>
                        <a:rPr lang="en-US" sz="2400" b="1" dirty="0"/>
                        <a:t>Year</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Development</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2108160"/>
                  </a:ext>
                </a:extLst>
              </a:tr>
              <a:tr h="2155817">
                <a:tc>
                  <a:txBody>
                    <a:bodyPr/>
                    <a:lstStyle/>
                    <a:p>
                      <a:r>
                        <a:rPr lang="en-US" sz="2400" b="1" dirty="0"/>
                        <a:t>1991</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Java was conceived by </a:t>
                      </a:r>
                      <a:r>
                        <a:rPr lang="en-US" sz="2400" b="1" dirty="0"/>
                        <a:t>James Gosling </a:t>
                      </a:r>
                      <a:r>
                        <a:rPr lang="en-US" sz="2400" dirty="0"/>
                        <a:t>&amp; others @ Sun Microsystems in 1991</a:t>
                      </a:r>
                      <a:r>
                        <a:rPr lang="en-US" sz="2400" baseline="0" dirty="0"/>
                        <a:t> . It was initially called “</a:t>
                      </a:r>
                      <a:r>
                        <a:rPr lang="en-US" sz="2400" b="1" baseline="0" dirty="0"/>
                        <a:t>oak</a:t>
                      </a:r>
                      <a:r>
                        <a:rPr lang="en-US" sz="2400" baseline="0" dirty="0"/>
                        <a:t>’’ by James Gosling.</a:t>
                      </a:r>
                      <a:r>
                        <a:rPr lang="en-US" sz="2400" dirty="0"/>
                        <a:t> ’’. Oak was renamed “Java”.</a:t>
                      </a:r>
                      <a:endParaRPr lang="en-IN" sz="2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Gosling and others began to work on portable ,cross-platform language that could run on variety of CPU’s under</a:t>
                      </a:r>
                      <a:r>
                        <a:rPr lang="en-US" sz="2400" baseline="0" dirty="0"/>
                        <a:t> different platform.</a:t>
                      </a:r>
                      <a:r>
                        <a:rPr lang="en-IN" sz="2400" baseline="0" dirty="0"/>
                        <a:t> The WWW (World Wide Web) appeared on internet due to which Java programs were portable.</a:t>
                      </a:r>
                      <a:endParaRPr lang="en-US" sz="2400" baseline="0" dirty="0"/>
                    </a:p>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3384711"/>
                  </a:ext>
                </a:extLst>
              </a:tr>
              <a:tr h="776094">
                <a:tc>
                  <a:txBody>
                    <a:bodyPr/>
                    <a:lstStyle/>
                    <a:p>
                      <a:r>
                        <a:rPr lang="en-US" sz="2400" b="1" dirty="0"/>
                        <a:t>1993</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t>Web applets(tiny programs) using the new language that could run on all the types of computer connected to Internet.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008779"/>
                  </a:ext>
                </a:extLst>
              </a:tr>
              <a:tr h="992268">
                <a:tc>
                  <a:txBody>
                    <a:bodyPr/>
                    <a:lstStyle/>
                    <a:p>
                      <a:r>
                        <a:rPr lang="en-US" sz="2400" b="1" dirty="0"/>
                        <a:t>1994</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The team developed</a:t>
                      </a:r>
                      <a:r>
                        <a:rPr lang="en-US" sz="2400" baseline="0" dirty="0"/>
                        <a:t> a Web browser called “Hot Java” to locate &amp; run applet program on Internet.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806024"/>
                  </a:ext>
                </a:extLst>
              </a:tr>
              <a:tr h="776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1995</a:t>
                      </a:r>
                      <a:endParaRPr lang="en-IN" sz="2400" b="1" dirty="0"/>
                    </a:p>
                    <a:p>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Oak was renamed “Java</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Java is an island of Indonesia where first coffee was produced.</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215889"/>
                  </a:ext>
                </a:extLst>
              </a:tr>
              <a:tr h="431163">
                <a:tc>
                  <a:txBody>
                    <a:bodyPr/>
                    <a:lstStyle/>
                    <a:p>
                      <a:r>
                        <a:rPr lang="en-IN" sz="2400" b="1" dirty="0"/>
                        <a:t>1996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JDK(Java Development Kit) 1.0 released in January 23,1996.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281243"/>
                  </a:ext>
                </a:extLst>
              </a:tr>
            </a:tbl>
          </a:graphicData>
        </a:graphic>
      </p:graphicFrame>
    </p:spTree>
    <p:extLst>
      <p:ext uri="{BB962C8B-B14F-4D97-AF65-F5344CB8AC3E}">
        <p14:creationId xmlns:p14="http://schemas.microsoft.com/office/powerpoint/2010/main" val="158339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751A4BA-6B9D-2D91-DB0F-FEBADCF2E6BE}"/>
              </a:ext>
            </a:extLst>
          </p:cNvPr>
          <p:cNvGraphicFramePr>
            <a:graphicFrameLocks noGrp="1"/>
          </p:cNvGraphicFramePr>
          <p:nvPr>
            <p:extLst>
              <p:ext uri="{D42A27DB-BD31-4B8C-83A1-F6EECF244321}">
                <p14:modId xmlns:p14="http://schemas.microsoft.com/office/powerpoint/2010/main" val="2989654306"/>
              </p:ext>
            </p:extLst>
          </p:nvPr>
        </p:nvGraphicFramePr>
        <p:xfrm>
          <a:off x="212271" y="558577"/>
          <a:ext cx="11767457" cy="5585971"/>
        </p:xfrm>
        <a:graphic>
          <a:graphicData uri="http://schemas.openxmlformats.org/drawingml/2006/table">
            <a:tbl>
              <a:tblPr firstRow="1" firstCol="1" bandRow="1"/>
              <a:tblGrid>
                <a:gridCol w="821252">
                  <a:extLst>
                    <a:ext uri="{9D8B030D-6E8A-4147-A177-3AD203B41FA5}">
                      <a16:colId xmlns:a16="http://schemas.microsoft.com/office/drawing/2014/main" val="2777187101"/>
                    </a:ext>
                  </a:extLst>
                </a:gridCol>
                <a:gridCol w="10946205">
                  <a:extLst>
                    <a:ext uri="{9D8B030D-6E8A-4147-A177-3AD203B41FA5}">
                      <a16:colId xmlns:a16="http://schemas.microsoft.com/office/drawing/2014/main" val="4172951311"/>
                    </a:ext>
                  </a:extLst>
                </a:gridCol>
              </a:tblGrid>
              <a:tr h="0">
                <a:tc gridSpan="2">
                  <a:txBody>
                    <a:bodyPr/>
                    <a:lstStyle/>
                    <a:p>
                      <a:pPr algn="ctr">
                        <a:lnSpc>
                          <a:spcPct val="107000"/>
                        </a:lnSpc>
                      </a:pPr>
                      <a:r>
                        <a:rPr lang="en-US" sz="3200" b="1">
                          <a:effectLst/>
                          <a:latin typeface="Calibri" panose="020F0502020204030204" pitchFamily="34" charset="0"/>
                          <a:ea typeface="Times New Roman" panose="02020603050405020304" pitchFamily="18" charset="0"/>
                          <a:cs typeface="Times New Roman" panose="02020603050405020304" pitchFamily="18" charset="0"/>
                        </a:rPr>
                        <a:t>Course Learning Objectives</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644735302"/>
                  </a:ext>
                </a:extLst>
              </a:tr>
              <a:tr h="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1.</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To understand the fundamentals of object-oriented programming and String class in Java.</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022061"/>
                  </a:ext>
                </a:extLst>
              </a:tr>
              <a:tr h="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2.</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To demonstrate the object-oriented features such as encapsulation, inheritance and polymorphism to design and develop programs in Java.</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898284"/>
                  </a:ext>
                </a:extLst>
              </a:tr>
              <a:tr h="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3.</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To understand exception handling mechanism supported in Java.</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783635"/>
                  </a:ext>
                </a:extLst>
              </a:tr>
              <a:tr h="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4.</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To learn to use the data structures to organize data in the program using the collections framework in Java.</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824127"/>
                  </a:ext>
                </a:extLst>
              </a:tr>
              <a:tr h="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5.</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To understand the concept of Packages, Interfaces and Lambda expressions in Java.</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132583"/>
                  </a:ext>
                </a:extLst>
              </a:tr>
            </a:tbl>
          </a:graphicData>
        </a:graphic>
      </p:graphicFrame>
    </p:spTree>
    <p:extLst>
      <p:ext uri="{BB962C8B-B14F-4D97-AF65-F5344CB8AC3E}">
        <p14:creationId xmlns:p14="http://schemas.microsoft.com/office/powerpoint/2010/main" val="1849461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F4D88-94E2-F888-EA7E-DECED900888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3644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914400"/>
          </a:xfrm>
        </p:spPr>
        <p:txBody>
          <a:bodyPr>
            <a:normAutofit fontScale="90000"/>
          </a:bodyPr>
          <a:lstStyle/>
          <a:p>
            <a:br>
              <a:rPr lang="en-US" dirty="0"/>
            </a:br>
            <a:endParaRPr lang="en-IN" dirty="0"/>
          </a:p>
        </p:txBody>
      </p:sp>
      <p:sp>
        <p:nvSpPr>
          <p:cNvPr id="3" name="Content Placeholder 2"/>
          <p:cNvSpPr>
            <a:spLocks noGrp="1"/>
          </p:cNvSpPr>
          <p:nvPr>
            <p:ph idx="1"/>
          </p:nvPr>
        </p:nvSpPr>
        <p:spPr>
          <a:xfrm>
            <a:off x="217714" y="283029"/>
            <a:ext cx="11843657" cy="6464134"/>
          </a:xfrm>
        </p:spPr>
        <p:txBody>
          <a:bodyPr>
            <a:normAutofit fontScale="92500"/>
          </a:bodyPr>
          <a:lstStyle/>
          <a:p>
            <a:pPr algn="just"/>
            <a:r>
              <a:rPr lang="en-US" sz="2400" b="1" dirty="0"/>
              <a:t>Java’s Contribution to the Internet:  </a:t>
            </a:r>
            <a:r>
              <a:rPr lang="en-US" sz="2400" dirty="0"/>
              <a:t>Java innovated a </a:t>
            </a:r>
            <a:r>
              <a:rPr lang="en-US" sz="2400" b="1" dirty="0"/>
              <a:t>new type of networked program called applet</a:t>
            </a:r>
            <a:r>
              <a:rPr lang="en-US" sz="2400" dirty="0"/>
              <a:t>, but it had issues with the Internet </a:t>
            </a:r>
            <a:r>
              <a:rPr lang="en-US" sz="2400" dirty="0" err="1"/>
              <a:t>I,e</a:t>
            </a:r>
            <a:r>
              <a:rPr lang="en-US" sz="2400" dirty="0"/>
              <a:t>. Portability and security.</a:t>
            </a:r>
          </a:p>
          <a:p>
            <a:pPr marL="0" indent="0" algn="just">
              <a:buNone/>
            </a:pPr>
            <a:endParaRPr lang="en-US" sz="2400" b="1" dirty="0"/>
          </a:p>
          <a:p>
            <a:pPr algn="just"/>
            <a:r>
              <a:rPr lang="en-US" sz="2400" b="1" dirty="0"/>
              <a:t>Java Applets</a:t>
            </a:r>
            <a:r>
              <a:rPr lang="en-US" sz="2400" dirty="0"/>
              <a:t>: Applet is a special type of a program that is embedded in the webpage to generate a dynamic content .It runs inside the browser and works at client side.</a:t>
            </a:r>
          </a:p>
          <a:p>
            <a:pPr marL="0" indent="0" algn="just">
              <a:buNone/>
            </a:pPr>
            <a:r>
              <a:rPr lang="en-US" sz="2400" b="1" dirty="0"/>
              <a:t>	Drawbacks </a:t>
            </a:r>
            <a:r>
              <a:rPr lang="en-US" sz="2400" dirty="0"/>
              <a:t>:Applets presented  a serious challenges interms of  </a:t>
            </a:r>
            <a:r>
              <a:rPr lang="en-US" sz="2400" b="1" dirty="0">
                <a:solidFill>
                  <a:srgbClr val="FF0000"/>
                </a:solidFill>
              </a:rPr>
              <a:t>Security</a:t>
            </a:r>
            <a:r>
              <a:rPr lang="en-US" sz="2400" dirty="0"/>
              <a:t>  and 	</a:t>
            </a:r>
            <a:r>
              <a:rPr lang="en-US" sz="2400" b="1" dirty="0">
                <a:solidFill>
                  <a:srgbClr val="FF0000"/>
                </a:solidFill>
              </a:rPr>
              <a:t>Portability</a:t>
            </a:r>
            <a:r>
              <a:rPr lang="en-US" sz="2400" dirty="0"/>
              <a:t>.</a:t>
            </a:r>
          </a:p>
          <a:p>
            <a:pPr marL="0" indent="0" algn="just">
              <a:buNone/>
            </a:pPr>
            <a:endParaRPr lang="en-US" sz="2400" dirty="0"/>
          </a:p>
          <a:p>
            <a:pPr algn="just"/>
            <a:r>
              <a:rPr lang="en-US" sz="2400" b="1" dirty="0"/>
              <a:t>Security</a:t>
            </a:r>
            <a:r>
              <a:rPr lang="en-US" sz="2400" dirty="0">
                <a:solidFill>
                  <a:srgbClr val="FF0000"/>
                </a:solidFill>
              </a:rPr>
              <a:t> </a:t>
            </a:r>
            <a:r>
              <a:rPr lang="en-US" sz="2400" dirty="0"/>
              <a:t>: Every time when you download the “normal program ‘’ it may contain virus like </a:t>
            </a:r>
            <a:r>
              <a:rPr lang="en-US" sz="2400" dirty="0" err="1"/>
              <a:t>Torjan</a:t>
            </a:r>
            <a:r>
              <a:rPr lang="en-US" sz="2400" dirty="0"/>
              <a:t> Horse or some harmful code which may cause damage to the system.</a:t>
            </a:r>
          </a:p>
          <a:p>
            <a:pPr algn="just">
              <a:buFont typeface="Wingdings" panose="05000000000000000000" pitchFamily="2" charset="2"/>
              <a:buChar char="ü"/>
            </a:pPr>
            <a:r>
              <a:rPr lang="en-US" sz="2400" dirty="0"/>
              <a:t> Java achieved this protection by confining an applet to the Java execution environment and not allowing it to access to other parts of the computer.</a:t>
            </a:r>
          </a:p>
          <a:p>
            <a:pPr algn="just"/>
            <a:endParaRPr lang="en-US" sz="2400" b="1" dirty="0"/>
          </a:p>
          <a:p>
            <a:pPr algn="just"/>
            <a:r>
              <a:rPr lang="en-US" sz="2400" b="1" dirty="0"/>
              <a:t>Portability</a:t>
            </a:r>
            <a:r>
              <a:rPr lang="en-US" sz="2400" dirty="0"/>
              <a:t>: Portability is a major aspect of the Internet because many different types of computer and operating system are connected to it. When ever  a program is downloaded it must be able to run on that system. Therefore some means of generating portable executable code was needed. Same mechanism that ensures security also helps create portability.</a:t>
            </a:r>
            <a:br>
              <a:rPr lang="en-US" sz="2400" dirty="0"/>
            </a:br>
            <a:endParaRPr lang="en-IN" sz="2400" dirty="0"/>
          </a:p>
        </p:txBody>
      </p:sp>
    </p:spTree>
    <p:extLst>
      <p:ext uri="{BB962C8B-B14F-4D97-AF65-F5344CB8AC3E}">
        <p14:creationId xmlns:p14="http://schemas.microsoft.com/office/powerpoint/2010/main" val="353350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8420"/>
            <a:ext cx="10515600" cy="5998543"/>
          </a:xfrm>
        </p:spPr>
        <p:txBody>
          <a:bodyPr/>
          <a:lstStyle/>
          <a:p>
            <a:r>
              <a:rPr lang="en-US" dirty="0"/>
              <a:t>Java’s Solution :The Bytecode</a:t>
            </a:r>
          </a:p>
          <a:p>
            <a:endParaRPr lang="en-IN" dirty="0"/>
          </a:p>
        </p:txBody>
      </p:sp>
      <p:pic>
        <p:nvPicPr>
          <p:cNvPr id="4" name="Picture 3"/>
          <p:cNvPicPr>
            <a:picLocks noChangeAspect="1"/>
          </p:cNvPicPr>
          <p:nvPr/>
        </p:nvPicPr>
        <p:blipFill>
          <a:blip r:embed="rId3"/>
          <a:stretch>
            <a:fillRect/>
          </a:stretch>
        </p:blipFill>
        <p:spPr>
          <a:xfrm>
            <a:off x="667277" y="557538"/>
            <a:ext cx="4895323" cy="3459291"/>
          </a:xfrm>
          <a:prstGeom prst="rect">
            <a:avLst/>
          </a:prstGeom>
        </p:spPr>
      </p:pic>
      <p:pic>
        <p:nvPicPr>
          <p:cNvPr id="6" name="Picture 5">
            <a:extLst>
              <a:ext uri="{FF2B5EF4-FFF2-40B4-BE49-F238E27FC236}">
                <a16:creationId xmlns:a16="http://schemas.microsoft.com/office/drawing/2014/main" id="{42419C0B-1814-0D21-6CD2-84F4F1263FDA}"/>
              </a:ext>
            </a:extLst>
          </p:cNvPr>
          <p:cNvPicPr>
            <a:picLocks noChangeAspect="1"/>
          </p:cNvPicPr>
          <p:nvPr/>
        </p:nvPicPr>
        <p:blipFill>
          <a:blip r:embed="rId4"/>
          <a:stretch>
            <a:fillRect/>
          </a:stretch>
        </p:blipFill>
        <p:spPr>
          <a:xfrm>
            <a:off x="6313714" y="430728"/>
            <a:ext cx="4648199" cy="3586101"/>
          </a:xfrm>
          <a:prstGeom prst="rect">
            <a:avLst/>
          </a:prstGeom>
        </p:spPr>
      </p:pic>
      <p:sp>
        <p:nvSpPr>
          <p:cNvPr id="8" name="TextBox 7">
            <a:extLst>
              <a:ext uri="{FF2B5EF4-FFF2-40B4-BE49-F238E27FC236}">
                <a16:creationId xmlns:a16="http://schemas.microsoft.com/office/drawing/2014/main" id="{E1D50306-C230-A831-AB36-365A289A93D8}"/>
              </a:ext>
            </a:extLst>
          </p:cNvPr>
          <p:cNvSpPr txBox="1"/>
          <p:nvPr/>
        </p:nvSpPr>
        <p:spPr>
          <a:xfrm>
            <a:off x="76201" y="4260188"/>
            <a:ext cx="12115800" cy="2492990"/>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202124"/>
                </a:solidFill>
                <a:latin typeface="arial" panose="020B0604020202020204" pitchFamily="34" charset="0"/>
              </a:rPr>
              <a:t>As soon as a Java program is compiled bytecode is generated</a:t>
            </a:r>
            <a:r>
              <a:rPr lang="en-US" sz="2000" dirty="0">
                <a:solidFill>
                  <a:srgbClr val="202124"/>
                </a:solidFill>
                <a:latin typeface="arial" panose="020B0604020202020204" pitchFamily="34" charset="0"/>
              </a:rPr>
              <a:t>.</a:t>
            </a:r>
          </a:p>
          <a:p>
            <a:pPr marL="285750" indent="-285750">
              <a:buFont typeface="Arial" panose="020B0604020202020204" pitchFamily="34" charset="0"/>
              <a:buChar char="•"/>
            </a:pPr>
            <a:r>
              <a:rPr lang="en-US" sz="2000" dirty="0"/>
              <a:t>Bytecodes are non-runnable codes that rely on the availability of an interpreter, this is where </a:t>
            </a:r>
            <a:r>
              <a:rPr lang="en-US" sz="2000" dirty="0">
                <a:hlinkClick r:id="rId5"/>
              </a:rPr>
              <a:t>JVM</a:t>
            </a:r>
            <a:r>
              <a:rPr lang="en-US" sz="2000" dirty="0"/>
              <a:t> comes into play.</a:t>
            </a:r>
          </a:p>
          <a:p>
            <a:pPr marL="285750" indent="-285750">
              <a:buFont typeface="Arial" panose="020B0604020202020204" pitchFamily="34" charset="0"/>
              <a:buChar char="•"/>
            </a:pPr>
            <a:r>
              <a:rPr lang="en-US" sz="2000" dirty="0"/>
              <a:t>Byte code  is a machine-level language code that runs on the JVM.</a:t>
            </a:r>
          </a:p>
          <a:p>
            <a:pPr marL="285750" indent="-285750">
              <a:buFont typeface="Arial" panose="020B0604020202020204" pitchFamily="34" charset="0"/>
              <a:buChar char="•"/>
            </a:pPr>
            <a:r>
              <a:rPr lang="en-US" sz="2000" dirty="0"/>
              <a:t>Bytecode  adds portability to Java which resonates with the saying, “write once, read anywhere”.</a:t>
            </a:r>
          </a:p>
          <a:p>
            <a:pPr marL="285750" indent="-285750">
              <a:buFont typeface="Arial" panose="020B0604020202020204" pitchFamily="34" charset="0"/>
              <a:buChar char="•"/>
            </a:pPr>
            <a:r>
              <a:rPr lang="en-US" sz="2000" dirty="0"/>
              <a:t>JVM, </a:t>
            </a:r>
            <a:r>
              <a:rPr lang="en-US" sz="2000" b="1" dirty="0"/>
              <a:t>loads, verifies and executes Java bytecode</a:t>
            </a:r>
            <a:r>
              <a:rPr lang="en-US" sz="2000" dirty="0"/>
              <a:t>. It is known as the interpreter or the core of Java programming language because it executes Java programming.</a:t>
            </a:r>
          </a:p>
          <a:p>
            <a:endParaRPr lang="en-IN" sz="1600" dirty="0"/>
          </a:p>
        </p:txBody>
      </p:sp>
    </p:spTree>
    <p:extLst>
      <p:ext uri="{BB962C8B-B14F-4D97-AF65-F5344CB8AC3E}">
        <p14:creationId xmlns:p14="http://schemas.microsoft.com/office/powerpoint/2010/main" val="4111431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 y="206830"/>
            <a:ext cx="11908971" cy="6316634"/>
          </a:xfrm>
        </p:spPr>
        <p:txBody>
          <a:bodyPr>
            <a:normAutofit fontScale="70000" lnSpcReduction="20000"/>
          </a:bodyPr>
          <a:lstStyle/>
          <a:p>
            <a:r>
              <a:rPr lang="en-US" sz="3400" b="1" u="sng" dirty="0">
                <a:latin typeface="Times New Roman" panose="02020603050405020304" pitchFamily="18" charset="0"/>
                <a:cs typeface="Times New Roman" panose="02020603050405020304" pitchFamily="18" charset="0"/>
              </a:rPr>
              <a:t>The Evolution of Java</a:t>
            </a:r>
            <a:r>
              <a:rPr lang="en-US" sz="3400" dirty="0">
                <a:latin typeface="Times New Roman" panose="02020603050405020304" pitchFamily="18" charset="0"/>
                <a:cs typeface="Times New Roman" panose="02020603050405020304" pitchFamily="18" charset="0"/>
              </a:rPr>
              <a:t>: Java is a programming language that was first released in 1995 by </a:t>
            </a:r>
          </a:p>
          <a:p>
            <a:pPr marL="0" indent="0">
              <a:buNone/>
            </a:pPr>
            <a:r>
              <a:rPr lang="en-US" sz="3400" dirty="0">
                <a:latin typeface="Times New Roman" panose="02020603050405020304" pitchFamily="18" charset="0"/>
                <a:cs typeface="Times New Roman" panose="02020603050405020304" pitchFamily="18" charset="0"/>
              </a:rPr>
              <a:t>   Sun Microsystems (now owned by Oracle). </a:t>
            </a:r>
          </a:p>
          <a:p>
            <a:r>
              <a:rPr lang="en-US" sz="3400" dirty="0">
                <a:latin typeface="Times New Roman" panose="02020603050405020304" pitchFamily="18" charset="0"/>
                <a:cs typeface="Times New Roman" panose="02020603050405020304" pitchFamily="18" charset="0"/>
              </a:rPr>
              <a:t>Since its initial release, Java has undergone several updates and changes, with the most recent version being Java 15, which was released in September 2020. </a:t>
            </a:r>
          </a:p>
          <a:p>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Some of the major updates and changes to Java over the years include</a:t>
            </a:r>
            <a:r>
              <a:rPr lang="en-US" sz="4500" dirty="0"/>
              <a:t>:</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1.1 (1997): Introduced the event-delegation model for event handling, inner classes, and JavaBeans.</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2 (1998): Included the introduction of the Java Standard Edition (J2SE) and the Java Enterprise Edition (J2EE).</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5 (2004): Introduced generics, annotations, and the for-each loop.</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7 (2011): Introduced the try-with-resources statement and the diamond operator for generic types.</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8 (2014): Included the introduction of lambda expressions and functional interfaces, as well as the Streams API.</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9 (2017): Included the introduction of the Java Platform Module System (JPMS), as well as improvements to the Java shell (</a:t>
            </a:r>
            <a:r>
              <a:rPr lang="en-US" sz="2600" b="1" dirty="0" err="1">
                <a:latin typeface="Times New Roman" panose="02020603050405020304" pitchFamily="18" charset="0"/>
                <a:cs typeface="Times New Roman" panose="02020603050405020304" pitchFamily="18" charset="0"/>
              </a:rPr>
              <a:t>JShell</a:t>
            </a:r>
            <a:r>
              <a:rPr lang="en-US" sz="2600" b="1" dirty="0">
                <a:latin typeface="Times New Roman" panose="02020603050405020304" pitchFamily="18" charset="0"/>
                <a:cs typeface="Times New Roman" panose="02020603050405020304" pitchFamily="18" charset="0"/>
              </a:rPr>
              <a:t>) and the HTTP client.</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10 (2018): Introduced local-variable type inference and additional improvements to the JPMS.</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11 (2018): Java 11 was the first Long-term support release with a new release cycle, where Oracle releases a new version every six months, and supports each release for three years. This release introduced the removal of the </a:t>
            </a:r>
            <a:r>
              <a:rPr lang="en-US" sz="2600" b="1" dirty="0" err="1">
                <a:latin typeface="Times New Roman" panose="02020603050405020304" pitchFamily="18" charset="0"/>
                <a:cs typeface="Times New Roman" panose="02020603050405020304" pitchFamily="18" charset="0"/>
              </a:rPr>
              <a:t>JavaEE</a:t>
            </a:r>
            <a:r>
              <a:rPr lang="en-US" sz="2600" b="1" dirty="0">
                <a:latin typeface="Times New Roman" panose="02020603050405020304" pitchFamily="18" charset="0"/>
                <a:cs typeface="Times New Roman" panose="02020603050405020304" pitchFamily="18" charset="0"/>
              </a:rPr>
              <a:t> and CORBA modules, and the introduction of the HTTP client.</a:t>
            </a:r>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Java 12 (2019), Java 13 (2019), Java 14 (2020) and Java 15 (2020) : These releases have introduced new features and improvements such as new switch expressions, text blocks, and pattern matching for </a:t>
            </a:r>
            <a:r>
              <a:rPr lang="en-US" sz="2600" b="1" dirty="0" err="1">
                <a:latin typeface="Times New Roman" panose="02020603050405020304" pitchFamily="18" charset="0"/>
                <a:cs typeface="Times New Roman" panose="02020603050405020304" pitchFamily="18" charset="0"/>
              </a:rPr>
              <a:t>instanceof</a:t>
            </a:r>
            <a:r>
              <a:rPr lang="en-US" sz="2600" b="1" dirty="0">
                <a:latin typeface="Times New Roman" panose="02020603050405020304" pitchFamily="18" charset="0"/>
                <a:cs typeface="Times New Roman" panose="02020603050405020304" pitchFamily="18" charset="0"/>
              </a:rPr>
              <a:t>. </a:t>
            </a:r>
            <a:endParaRPr lang="en-IN" sz="2600" b="1"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2745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6"/>
            <a:ext cx="7469459" cy="848169"/>
          </a:xfrm>
        </p:spPr>
        <p:txBody>
          <a:bodyPr/>
          <a:lstStyle/>
          <a:p>
            <a:r>
              <a:rPr lang="en-US" dirty="0"/>
              <a:t>JDK: The Java Development Kit.</a:t>
            </a:r>
            <a:endParaRPr lang="en-IN" dirty="0"/>
          </a:p>
        </p:txBody>
      </p:sp>
      <p:sp>
        <p:nvSpPr>
          <p:cNvPr id="3" name="Content Placeholder 2"/>
          <p:cNvSpPr>
            <a:spLocks noGrp="1"/>
          </p:cNvSpPr>
          <p:nvPr>
            <p:ph idx="1"/>
          </p:nvPr>
        </p:nvSpPr>
        <p:spPr>
          <a:xfrm>
            <a:off x="206829" y="1110342"/>
            <a:ext cx="11898085" cy="5636821"/>
          </a:xfrm>
        </p:spPr>
        <p:txBody>
          <a:bodyPr>
            <a:normAutofit/>
          </a:bodyPr>
          <a:lstStyle/>
          <a:p>
            <a:r>
              <a:rPr lang="en-US" b="1" dirty="0"/>
              <a:t>The JDK (Java Development Kit) is a software development kit that develops applications in Java</a:t>
            </a:r>
            <a:endParaRPr lang="en-US" dirty="0"/>
          </a:p>
          <a:p>
            <a:r>
              <a:rPr lang="en-US" dirty="0"/>
              <a:t>The JDK provides two primary programs.</a:t>
            </a:r>
          </a:p>
          <a:p>
            <a:r>
              <a:rPr lang="en-US" dirty="0"/>
              <a:t>First is </a:t>
            </a:r>
            <a:r>
              <a:rPr lang="en-US" b="1" dirty="0" err="1"/>
              <a:t>javac</a:t>
            </a:r>
            <a:r>
              <a:rPr lang="en-US" dirty="0"/>
              <a:t> which is a Java compiler which is used to compile java programs, it takes .java file as input and produces bytecode.</a:t>
            </a:r>
          </a:p>
          <a:p>
            <a:r>
              <a:rPr lang="en-US" dirty="0"/>
              <a:t> Following is the syntax of this command .It converts your source code into bytecode.</a:t>
            </a:r>
          </a:p>
          <a:p>
            <a:pPr marL="0" indent="0">
              <a:buNone/>
            </a:pPr>
            <a:r>
              <a:rPr lang="en-US" dirty="0"/>
              <a:t> 	</a:t>
            </a:r>
            <a:r>
              <a:rPr lang="en-US" dirty="0" err="1">
                <a:solidFill>
                  <a:srgbClr val="FF0000"/>
                </a:solidFill>
              </a:rPr>
              <a:t>javac</a:t>
            </a:r>
            <a:r>
              <a:rPr lang="en-US" dirty="0">
                <a:solidFill>
                  <a:srgbClr val="FF0000"/>
                </a:solidFill>
              </a:rPr>
              <a:t> sample.java</a:t>
            </a:r>
          </a:p>
          <a:p>
            <a:r>
              <a:rPr lang="en-US" dirty="0"/>
              <a:t>Second  The </a:t>
            </a:r>
            <a:r>
              <a:rPr lang="en-US" b="1" dirty="0"/>
              <a:t>java command</a:t>
            </a:r>
            <a:r>
              <a:rPr lang="en-US" dirty="0"/>
              <a:t> is used to execute the bytecode of java. It takes byte code as input and runs it and produces the output. Following is the syntax of this command. </a:t>
            </a:r>
          </a:p>
          <a:p>
            <a:pPr marL="0" indent="0">
              <a:buNone/>
            </a:pPr>
            <a:r>
              <a:rPr lang="en-US" dirty="0"/>
              <a:t>	</a:t>
            </a:r>
            <a:r>
              <a:rPr lang="en-US" dirty="0">
                <a:solidFill>
                  <a:srgbClr val="FF0000"/>
                </a:solidFill>
              </a:rPr>
              <a:t>java sample</a:t>
            </a:r>
          </a:p>
          <a:p>
            <a:pPr marL="0" indent="0">
              <a:buNone/>
            </a:pPr>
            <a:endParaRPr lang="en-US" dirty="0"/>
          </a:p>
        </p:txBody>
      </p:sp>
    </p:spTree>
    <p:extLst>
      <p:ext uri="{BB962C8B-B14F-4D97-AF65-F5344CB8AC3E}">
        <p14:creationId xmlns:p14="http://schemas.microsoft.com/office/powerpoint/2010/main" val="419542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1D9-49D0-AA89-189D-9C64F97132E9}"/>
              </a:ext>
            </a:extLst>
          </p:cNvPr>
          <p:cNvSpPr>
            <a:spLocks noGrp="1"/>
          </p:cNvSpPr>
          <p:nvPr>
            <p:ph type="title"/>
          </p:nvPr>
        </p:nvSpPr>
        <p:spPr>
          <a:xfrm>
            <a:off x="381000" y="-4303"/>
            <a:ext cx="10515600" cy="1325563"/>
          </a:xfrm>
        </p:spPr>
        <p:txBody>
          <a:bodyPr/>
          <a:lstStyle/>
          <a:p>
            <a:r>
              <a:rPr lang="en-IN" dirty="0"/>
              <a:t>A First Example</a:t>
            </a:r>
          </a:p>
        </p:txBody>
      </p:sp>
      <p:pic>
        <p:nvPicPr>
          <p:cNvPr id="9" name="Picture 8">
            <a:extLst>
              <a:ext uri="{FF2B5EF4-FFF2-40B4-BE49-F238E27FC236}">
                <a16:creationId xmlns:a16="http://schemas.microsoft.com/office/drawing/2014/main" id="{DC5D185B-CDA3-D8E4-6EE3-04EE58AD22CE}"/>
              </a:ext>
            </a:extLst>
          </p:cNvPr>
          <p:cNvPicPr>
            <a:picLocks noChangeAspect="1"/>
          </p:cNvPicPr>
          <p:nvPr/>
        </p:nvPicPr>
        <p:blipFill>
          <a:blip r:embed="rId2"/>
          <a:stretch>
            <a:fillRect/>
          </a:stretch>
        </p:blipFill>
        <p:spPr>
          <a:xfrm>
            <a:off x="207584" y="1614486"/>
            <a:ext cx="5322359" cy="3142569"/>
          </a:xfrm>
          <a:prstGeom prst="rect">
            <a:avLst/>
          </a:prstGeom>
        </p:spPr>
      </p:pic>
      <p:pic>
        <p:nvPicPr>
          <p:cNvPr id="11" name="Picture 10">
            <a:extLst>
              <a:ext uri="{FF2B5EF4-FFF2-40B4-BE49-F238E27FC236}">
                <a16:creationId xmlns:a16="http://schemas.microsoft.com/office/drawing/2014/main" id="{12064E48-417B-8F3E-B040-A2455D29C8E4}"/>
              </a:ext>
            </a:extLst>
          </p:cNvPr>
          <p:cNvPicPr>
            <a:picLocks noChangeAspect="1"/>
          </p:cNvPicPr>
          <p:nvPr/>
        </p:nvPicPr>
        <p:blipFill>
          <a:blip r:embed="rId3"/>
          <a:stretch>
            <a:fillRect/>
          </a:stretch>
        </p:blipFill>
        <p:spPr>
          <a:xfrm>
            <a:off x="6291943" y="1614487"/>
            <a:ext cx="5421086" cy="2979284"/>
          </a:xfrm>
          <a:prstGeom prst="rect">
            <a:avLst/>
          </a:prstGeom>
        </p:spPr>
      </p:pic>
      <p:pic>
        <p:nvPicPr>
          <p:cNvPr id="15" name="Picture 14">
            <a:extLst>
              <a:ext uri="{FF2B5EF4-FFF2-40B4-BE49-F238E27FC236}">
                <a16:creationId xmlns:a16="http://schemas.microsoft.com/office/drawing/2014/main" id="{F632AA0C-C931-AF44-D3C3-700549157192}"/>
              </a:ext>
            </a:extLst>
          </p:cNvPr>
          <p:cNvPicPr>
            <a:picLocks noChangeAspect="1"/>
          </p:cNvPicPr>
          <p:nvPr/>
        </p:nvPicPr>
        <p:blipFill>
          <a:blip r:embed="rId4"/>
          <a:stretch>
            <a:fillRect/>
          </a:stretch>
        </p:blipFill>
        <p:spPr>
          <a:xfrm>
            <a:off x="2583442" y="5343506"/>
            <a:ext cx="5950958" cy="600094"/>
          </a:xfrm>
          <a:prstGeom prst="rect">
            <a:avLst/>
          </a:prstGeom>
        </p:spPr>
      </p:pic>
    </p:spTree>
    <p:extLst>
      <p:ext uri="{BB962C8B-B14F-4D97-AF65-F5344CB8AC3E}">
        <p14:creationId xmlns:p14="http://schemas.microsoft.com/office/powerpoint/2010/main" val="43307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F960F7-4C75-8BF1-64BC-054BCEF0569C}"/>
              </a:ext>
            </a:extLst>
          </p:cNvPr>
          <p:cNvPicPr>
            <a:picLocks noGrp="1" noChangeAspect="1"/>
          </p:cNvPicPr>
          <p:nvPr>
            <p:ph idx="1"/>
          </p:nvPr>
        </p:nvPicPr>
        <p:blipFill>
          <a:blip r:embed="rId2"/>
          <a:stretch>
            <a:fillRect/>
          </a:stretch>
        </p:blipFill>
        <p:spPr>
          <a:xfrm>
            <a:off x="151837" y="653143"/>
            <a:ext cx="5562599" cy="5551714"/>
          </a:xfrm>
        </p:spPr>
      </p:pic>
      <p:pic>
        <p:nvPicPr>
          <p:cNvPr id="9" name="Picture 8">
            <a:extLst>
              <a:ext uri="{FF2B5EF4-FFF2-40B4-BE49-F238E27FC236}">
                <a16:creationId xmlns:a16="http://schemas.microsoft.com/office/drawing/2014/main" id="{30909941-09F2-8BF0-89A0-6571144C473E}"/>
              </a:ext>
            </a:extLst>
          </p:cNvPr>
          <p:cNvPicPr>
            <a:picLocks noChangeAspect="1"/>
          </p:cNvPicPr>
          <p:nvPr/>
        </p:nvPicPr>
        <p:blipFill>
          <a:blip r:embed="rId3"/>
          <a:stretch>
            <a:fillRect/>
          </a:stretch>
        </p:blipFill>
        <p:spPr>
          <a:xfrm>
            <a:off x="6096000" y="653143"/>
            <a:ext cx="5562599" cy="5551714"/>
          </a:xfrm>
          <a:prstGeom prst="rect">
            <a:avLst/>
          </a:prstGeom>
        </p:spPr>
      </p:pic>
    </p:spTree>
    <p:extLst>
      <p:ext uri="{BB962C8B-B14F-4D97-AF65-F5344CB8AC3E}">
        <p14:creationId xmlns:p14="http://schemas.microsoft.com/office/powerpoint/2010/main" val="170282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128" y="-33453"/>
            <a:ext cx="8607415" cy="1014761"/>
          </a:xfrm>
        </p:spPr>
        <p:txBody>
          <a:bodyPr>
            <a:normAutofit/>
          </a:bodyPr>
          <a:lstStyle/>
          <a:p>
            <a:pPr algn="ctr"/>
            <a:r>
              <a:rPr lang="en-IN" dirty="0"/>
              <a:t>A First Example:</a:t>
            </a:r>
          </a:p>
        </p:txBody>
      </p:sp>
      <p:sp>
        <p:nvSpPr>
          <p:cNvPr id="5" name="Content Placeholder 4"/>
          <p:cNvSpPr>
            <a:spLocks noGrp="1"/>
          </p:cNvSpPr>
          <p:nvPr>
            <p:ph idx="1"/>
          </p:nvPr>
        </p:nvSpPr>
        <p:spPr>
          <a:xfrm>
            <a:off x="108857" y="981308"/>
            <a:ext cx="12006943" cy="5876692"/>
          </a:xfrm>
        </p:spPr>
        <p:txBody>
          <a:bodyPr>
            <a:normAutofit fontScale="70000" lnSpcReduction="20000"/>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Every application begins with a class name and that class name must match the file name.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Let us first create a Java file as Example.java  that prints "Hello, World!" to the console:</a:t>
            </a:r>
          </a:p>
          <a:p>
            <a:pPr marL="0" indent="0">
              <a:buNone/>
            </a:pPr>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50000"/>
                  </a:schemeClr>
                </a:solidFill>
                <a:latin typeface="Times New Roman" panose="02020603050405020304" pitchFamily="18" charset="0"/>
                <a:cs typeface="Times New Roman" panose="02020603050405020304" pitchFamily="18" charset="0"/>
              </a:rPr>
              <a:t>public class</a:t>
            </a:r>
            <a:r>
              <a:rPr lang="en-IN" sz="3200" dirty="0">
                <a:latin typeface="Times New Roman" panose="02020603050405020304" pitchFamily="18" charset="0"/>
                <a:cs typeface="Times New Roman" panose="02020603050405020304" pitchFamily="18" charset="0"/>
              </a:rPr>
              <a:t> </a:t>
            </a:r>
            <a:r>
              <a:rPr lang="en-IN" sz="3200" dirty="0">
                <a:solidFill>
                  <a:srgbClr val="C00000"/>
                </a:solidFill>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50000"/>
                  </a:schemeClr>
                </a:solidFill>
                <a:latin typeface="Times New Roman" panose="02020603050405020304" pitchFamily="18" charset="0"/>
                <a:cs typeface="Times New Roman" panose="02020603050405020304" pitchFamily="18" charset="0"/>
              </a:rPr>
              <a:t>public static </a:t>
            </a:r>
            <a:r>
              <a:rPr lang="en-IN" sz="3200" dirty="0">
                <a:solidFill>
                  <a:schemeClr val="accent2"/>
                </a:solidFill>
                <a:latin typeface="Times New Roman" panose="02020603050405020304" pitchFamily="18" charset="0"/>
                <a:cs typeface="Times New Roman" panose="02020603050405020304" pitchFamily="18" charset="0"/>
              </a:rPr>
              <a:t>void</a:t>
            </a:r>
            <a:r>
              <a:rPr lang="en-IN" sz="3200" dirty="0">
                <a:latin typeface="Times New Roman" panose="02020603050405020304" pitchFamily="18" charset="0"/>
                <a:cs typeface="Times New Roman" panose="02020603050405020304" pitchFamily="18" charset="0"/>
              </a:rPr>
              <a:t> </a:t>
            </a:r>
            <a:r>
              <a:rPr lang="en-IN" sz="3200" dirty="0">
                <a:solidFill>
                  <a:schemeClr val="accent2">
                    <a:lumMod val="50000"/>
                  </a:schemeClr>
                </a:solidFill>
                <a:latin typeface="Times New Roman" panose="02020603050405020304" pitchFamily="18" charset="0"/>
                <a:cs typeface="Times New Roman" panose="02020603050405020304" pitchFamily="18" charset="0"/>
              </a:rPr>
              <a:t>main</a:t>
            </a:r>
            <a:r>
              <a:rPr lang="en-IN" sz="3200" dirty="0">
                <a:latin typeface="Times New Roman" panose="02020603050405020304" pitchFamily="18" charset="0"/>
                <a:cs typeface="Times New Roman" panose="02020603050405020304" pitchFamily="18" charset="0"/>
              </a:rPr>
              <a:t>(String[] </a:t>
            </a:r>
            <a:r>
              <a:rPr lang="en-IN" sz="3200" dirty="0" err="1">
                <a:latin typeface="Times New Roman" panose="02020603050405020304" pitchFamily="18" charset="0"/>
                <a:cs typeface="Times New Roman" panose="02020603050405020304" pitchFamily="18" charset="0"/>
              </a:rPr>
              <a:t>args</a:t>
            </a: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System.out.println</a:t>
            </a:r>
            <a:r>
              <a:rPr lang="en-IN" sz="3200" dirty="0">
                <a:latin typeface="Times New Roman" panose="02020603050405020304" pitchFamily="18" charset="0"/>
                <a:cs typeface="Times New Roman" panose="02020603050405020304" pitchFamily="18" charset="0"/>
              </a:rPr>
              <a:t>("Hello, World!"); </a:t>
            </a:r>
          </a:p>
          <a:p>
            <a:pPr marL="0" indent="0">
              <a:buNone/>
            </a:pP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Every line of the code must be included inside the class.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class begins  with opening  { and closing  }braces. The elements between the two braces are members of class. </a:t>
            </a:r>
          </a:p>
          <a:p>
            <a:pPr lvl="0">
              <a:buFont typeface="Wingdings" panose="05000000000000000000" pitchFamily="2" charset="2"/>
              <a:buChar char="Ø"/>
            </a:pPr>
            <a:r>
              <a:rPr lang="en-IN" sz="3200" dirty="0">
                <a:solidFill>
                  <a:schemeClr val="accent1">
                    <a:lumMod val="50000"/>
                  </a:schemeClr>
                </a:solidFill>
                <a:latin typeface="Times New Roman" panose="02020603050405020304" pitchFamily="18" charset="0"/>
                <a:cs typeface="Times New Roman" panose="02020603050405020304" pitchFamily="18" charset="0"/>
              </a:rPr>
              <a:t>public </a:t>
            </a:r>
            <a:r>
              <a:rPr lang="en-IN" sz="3200" dirty="0">
                <a:solidFill>
                  <a:srgbClr val="FF0000"/>
                </a:solidFill>
                <a:latin typeface="Times New Roman" panose="02020603050405020304" pitchFamily="18" charset="0"/>
                <a:cs typeface="Times New Roman" panose="02020603050405020304" pitchFamily="18" charset="0"/>
              </a:rPr>
              <a:t>static void main(String[] </a:t>
            </a:r>
            <a:r>
              <a:rPr lang="en-IN" sz="3200" dirty="0" err="1">
                <a:solidFill>
                  <a:srgbClr val="FF0000"/>
                </a:solidFill>
                <a:latin typeface="Times New Roman" panose="02020603050405020304" pitchFamily="18" charset="0"/>
                <a:cs typeface="Times New Roman" panose="02020603050405020304" pitchFamily="18" charset="0"/>
              </a:rPr>
              <a:t>args</a:t>
            </a:r>
            <a:r>
              <a:rPr lang="en-IN" sz="3200" dirty="0">
                <a:solidFill>
                  <a:srgbClr val="FF0000"/>
                </a:solidFill>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line starts with the </a:t>
            </a:r>
            <a:r>
              <a:rPr lang="en-US" sz="3200" dirty="0">
                <a:solidFill>
                  <a:schemeClr val="accent1">
                    <a:lumMod val="75000"/>
                  </a:schemeClr>
                </a:solidFill>
                <a:latin typeface="Times New Roman" panose="02020603050405020304" pitchFamily="18" charset="0"/>
                <a:cs typeface="Times New Roman" panose="02020603050405020304" pitchFamily="18" charset="0"/>
              </a:rPr>
              <a:t>public keyword </a:t>
            </a:r>
            <a:r>
              <a:rPr lang="en-US" sz="3200" dirty="0">
                <a:latin typeface="Times New Roman" panose="02020603050405020304" pitchFamily="18" charset="0"/>
                <a:cs typeface="Times New Roman" panose="02020603050405020304" pitchFamily="18" charset="0"/>
              </a:rPr>
              <a:t>which indicates access modifier.</a:t>
            </a:r>
          </a:p>
          <a:p>
            <a:pPr marL="0" marR="0" lvl="0" indent="0" fontAlgn="base">
              <a:spcAft>
                <a:spcPct val="0"/>
              </a:spcAft>
              <a:buClrTx/>
              <a:buSzTx/>
              <a:buFontTx/>
              <a:buAutoNum type="arabicPeriod"/>
              <a:tabLst/>
            </a:pPr>
            <a:r>
              <a:rPr lang="en-US" altLang="en-US" sz="3300" b="1" dirty="0">
                <a:latin typeface="Times New Roman" panose="02020603050405020304" pitchFamily="18" charset="0"/>
                <a:cs typeface="Times New Roman" panose="02020603050405020304" pitchFamily="18" charset="0"/>
              </a:rPr>
              <a:t>static</a:t>
            </a:r>
            <a:r>
              <a:rPr lang="en-US" altLang="en-US" sz="3300" dirty="0">
                <a:latin typeface="Times New Roman" panose="02020603050405020304" pitchFamily="18" charset="0"/>
                <a:cs typeface="Times New Roman" panose="02020603050405020304" pitchFamily="18" charset="0"/>
              </a:rPr>
              <a:t>: the keyword </a:t>
            </a:r>
            <a:r>
              <a:rPr lang="en-US" altLang="en-US" sz="3300" b="1" dirty="0">
                <a:latin typeface="Times New Roman" panose="02020603050405020304" pitchFamily="18" charset="0"/>
                <a:cs typeface="Times New Roman" panose="02020603050405020304" pitchFamily="18" charset="0"/>
              </a:rPr>
              <a:t>static</a:t>
            </a:r>
            <a:r>
              <a:rPr lang="en-US" altLang="en-US" sz="3300" dirty="0">
                <a:latin typeface="Times New Roman" panose="02020603050405020304" pitchFamily="18" charset="0"/>
                <a:cs typeface="Times New Roman" panose="02020603050405020304" pitchFamily="18" charset="0"/>
              </a:rPr>
              <a:t> allows </a:t>
            </a:r>
            <a:r>
              <a:rPr lang="en-US" altLang="en-US" sz="3300" b="1" dirty="0">
                <a:latin typeface="Times New Roman" panose="02020603050405020304" pitchFamily="18" charset="0"/>
                <a:cs typeface="Times New Roman" panose="02020603050405020304" pitchFamily="18" charset="0"/>
              </a:rPr>
              <a:t>main() </a:t>
            </a:r>
            <a:r>
              <a:rPr lang="en-US" altLang="en-US" sz="3300" dirty="0">
                <a:latin typeface="Times New Roman" panose="02020603050405020304" pitchFamily="18" charset="0"/>
                <a:cs typeface="Times New Roman" panose="02020603050405020304" pitchFamily="18" charset="0"/>
              </a:rPr>
              <a:t>to be executed independently of any object..</a:t>
            </a:r>
          </a:p>
          <a:p>
            <a:pPr marL="0" indent="0" fontAlgn="base">
              <a:spcAft>
                <a:spcPct val="0"/>
              </a:spcAft>
              <a:buFontTx/>
              <a:buAutoNum type="arabicPeriod"/>
            </a:pPr>
            <a:r>
              <a:rPr lang="en-US" altLang="en-US" sz="3300" b="1" dirty="0">
                <a:latin typeface="Times New Roman" panose="02020603050405020304" pitchFamily="18" charset="0"/>
                <a:cs typeface="Times New Roman" panose="02020603050405020304" pitchFamily="18" charset="0"/>
              </a:rPr>
              <a:t>void</a:t>
            </a:r>
            <a:r>
              <a:rPr lang="en-US" altLang="en-US" sz="3300" dirty="0">
                <a:latin typeface="Times New Roman" panose="02020603050405020304" pitchFamily="18" charset="0"/>
                <a:cs typeface="Times New Roman" panose="02020603050405020304" pitchFamily="18" charset="0"/>
              </a:rPr>
              <a:t>: This is a return type. The main method </a:t>
            </a:r>
            <a:r>
              <a:rPr lang="en-US" altLang="en-US" sz="3300" b="1" dirty="0">
                <a:latin typeface="Times New Roman" panose="02020603050405020304" pitchFamily="18" charset="0"/>
                <a:cs typeface="Times New Roman" panose="02020603050405020304" pitchFamily="18" charset="0"/>
              </a:rPr>
              <a:t>doesn't return any value</a:t>
            </a:r>
            <a:r>
              <a:rPr lang="en-US" altLang="en-US" sz="3300" dirty="0">
                <a:latin typeface="Times New Roman" panose="02020603050405020304" pitchFamily="18" charset="0"/>
                <a:cs typeface="Times New Roman" panose="02020603050405020304" pitchFamily="18" charset="0"/>
              </a:rPr>
              <a:t>, so it is declared with void.</a:t>
            </a:r>
          </a:p>
          <a:p>
            <a:pPr marL="0" marR="0" lvl="0" indent="0" fontAlgn="base">
              <a:spcAft>
                <a:spcPct val="0"/>
              </a:spcAft>
              <a:buClrTx/>
              <a:buSzTx/>
              <a:buFontTx/>
              <a:buAutoNum type="arabicPeriod" startAt="3"/>
              <a:tabLst/>
            </a:pPr>
            <a:r>
              <a:rPr lang="en-US" altLang="en-US" sz="3300" b="1" dirty="0">
                <a:latin typeface="Times New Roman" panose="02020603050405020304" pitchFamily="18" charset="0"/>
                <a:cs typeface="Times New Roman" panose="02020603050405020304" pitchFamily="18" charset="0"/>
              </a:rPr>
              <a:t>main</a:t>
            </a:r>
            <a:r>
              <a:rPr lang="en-US" altLang="en-US" sz="3300" dirty="0">
                <a:latin typeface="Times New Roman" panose="02020603050405020304" pitchFamily="18" charset="0"/>
                <a:cs typeface="Times New Roman" panose="02020603050405020304" pitchFamily="18" charset="0"/>
              </a:rPr>
              <a:t>: This is the name of the method. The main method is the entry point of the Java program. It's the method that gets executed when you run the program.</a:t>
            </a:r>
          </a:p>
          <a:p>
            <a:pPr marL="0" marR="0" lvl="0" indent="0" fontAlgn="base">
              <a:spcAft>
                <a:spcPct val="0"/>
              </a:spcAft>
              <a:buClrTx/>
              <a:buSzTx/>
              <a:buFontTx/>
              <a:buNone/>
              <a:tabLst/>
            </a:pPr>
            <a:endParaRPr lang="en-US" altLang="en-US" sz="33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marL="0" indent="0">
              <a:buNone/>
            </a:pPr>
            <a:endParaRPr lang="en-IN" dirty="0"/>
          </a:p>
        </p:txBody>
      </p:sp>
      <p:sp>
        <p:nvSpPr>
          <p:cNvPr id="4" name="Rectangle 1">
            <a:extLst>
              <a:ext uri="{FF2B5EF4-FFF2-40B4-BE49-F238E27FC236}">
                <a16:creationId xmlns:a16="http://schemas.microsoft.com/office/drawing/2014/main" id="{606B8EC2-1F0C-F519-7EF9-D83117ACFBBD}"/>
              </a:ext>
            </a:extLst>
          </p:cNvPr>
          <p:cNvSpPr>
            <a:spLocks noChangeArrowheads="1"/>
          </p:cNvSpPr>
          <p:nvPr/>
        </p:nvSpPr>
        <p:spPr bwMode="auto">
          <a:xfrm>
            <a:off x="0" y="1535306"/>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828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478970"/>
            <a:ext cx="11974286" cy="6161315"/>
          </a:xfrm>
        </p:spPr>
        <p:txBody>
          <a:bodyPr>
            <a:normAutofit fontScale="92500"/>
          </a:bodyPr>
          <a:lstStyle/>
          <a:p>
            <a:pPr lv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class is private ,which prevents the members from being used by code defined outside of its class. </a:t>
            </a:r>
            <a:endParaRPr lang="en-US" alt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Main method has one parameter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 which declares the parameter named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 This is an array of objects of type String.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 receives any command line arguments present when the program is executed.</a:t>
            </a:r>
            <a:endParaRPr lang="en-IN" sz="2200" dirty="0">
              <a:latin typeface="Times New Roman" panose="02020603050405020304" pitchFamily="18" charset="0"/>
              <a:cs typeface="Times New Roman" panose="02020603050405020304" pitchFamily="18" charset="0"/>
            </a:endParaRPr>
          </a:p>
          <a:p>
            <a:pPr marR="0" fontAlgn="base">
              <a:spcAft>
                <a:spcPct val="0"/>
              </a:spcAft>
              <a:buClrTx/>
              <a:buSzTx/>
              <a:buFont typeface="Wingdings" panose="05000000000000000000" pitchFamily="2" charset="2"/>
              <a:buChar char="Ø"/>
              <a:tabLst/>
            </a:pPr>
            <a:endParaRPr lang="en-US" altLang="en-US" sz="2200" dirty="0">
              <a:latin typeface="Times New Roman" panose="02020603050405020304" pitchFamily="18" charset="0"/>
              <a:cs typeface="Times New Roman" panose="02020603050405020304" pitchFamily="18" charset="0"/>
            </a:endParaRPr>
          </a:p>
          <a:p>
            <a:pPr marR="0" fontAlgn="base">
              <a:spcAft>
                <a:spcPct val="0"/>
              </a:spcAft>
              <a:buClrTx/>
              <a:buSzTx/>
              <a:buFont typeface="Wingdings" panose="05000000000000000000" pitchFamily="2" charset="2"/>
              <a:buChar char="Ø"/>
              <a:tabLst/>
            </a:pPr>
            <a:r>
              <a:rPr lang="en-US" altLang="en-US" sz="2200" dirty="0">
                <a:latin typeface="Times New Roman" panose="02020603050405020304" pitchFamily="18" charset="0"/>
                <a:cs typeface="Times New Roman" panose="02020603050405020304" pitchFamily="18" charset="0"/>
              </a:rPr>
              <a:t>{: This symbol is an opening curly brace, marking the beginning of the main method block. All the code related to the main method is enclosed within these curly braces.</a:t>
            </a:r>
          </a:p>
          <a:p>
            <a:pPr>
              <a:buFont typeface="Wingdings" panose="05000000000000000000" pitchFamily="2" charset="2"/>
              <a:buChar char="Ø"/>
            </a:pP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("Hello, World!");</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line outputs the string “Hello , World!” followed by new line on the screen.</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System – is a predefined class that provides access to the system</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out– is an output stream that is connected to the console.</a:t>
            </a:r>
          </a:p>
          <a:p>
            <a:pPr>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println</a:t>
            </a:r>
            <a:r>
              <a:rPr lang="en-US" sz="2200" dirty="0">
                <a:latin typeface="Times New Roman" panose="02020603050405020304" pitchFamily="18" charset="0"/>
                <a:cs typeface="Times New Roman" panose="02020603050405020304" pitchFamily="18" charset="0"/>
              </a:rPr>
              <a:t>—displays the string.</a:t>
            </a:r>
            <a:endParaRPr lang="en-IN" sz="2200" dirty="0">
              <a:latin typeface="Times New Roman" panose="02020603050405020304" pitchFamily="18" charset="0"/>
              <a:cs typeface="Times New Roman" panose="02020603050405020304" pitchFamily="18" charset="0"/>
            </a:endParaRPr>
          </a:p>
          <a:p>
            <a:pPr marR="0" fontAlgn="base">
              <a:spcAft>
                <a:spcPct val="0"/>
              </a:spcAft>
              <a:buClrTx/>
              <a:buSzTx/>
              <a:buFont typeface="Wingdings" panose="05000000000000000000" pitchFamily="2" charset="2"/>
              <a:buChar char="Ø"/>
              <a:tabLst/>
            </a:pPr>
            <a:endParaRPr lang="en-US" altLang="en-US" sz="2200" dirty="0">
              <a:latin typeface="Times New Roman" panose="02020603050405020304" pitchFamily="18" charset="0"/>
              <a:cs typeface="Times New Roman" panose="02020603050405020304" pitchFamily="18" charset="0"/>
            </a:endParaRPr>
          </a:p>
          <a:p>
            <a:pPr marR="0" fontAlgn="base">
              <a:spcAft>
                <a:spcPct val="0"/>
              </a:spcAft>
              <a:buClrTx/>
              <a:buSzTx/>
              <a:buFont typeface="Wingdings" panose="05000000000000000000" pitchFamily="2" charset="2"/>
              <a:buChar char="Ø"/>
              <a:tabLst/>
            </a:pPr>
            <a:r>
              <a:rPr lang="en-US" altLang="en-US" sz="2200" dirty="0">
                <a:latin typeface="Times New Roman" panose="02020603050405020304" pitchFamily="18" charset="0"/>
                <a:cs typeface="Times New Roman" panose="02020603050405020304" pitchFamily="18" charset="0"/>
              </a:rPr>
              <a:t>}: This closing curly brace marks the end of the main method block.</a:t>
            </a:r>
          </a:p>
          <a:p>
            <a:pPr marR="0" fontAlgn="base">
              <a:spcAft>
                <a:spcPct val="0"/>
              </a:spcAft>
              <a:buClrTx/>
              <a:buSzTx/>
              <a:buFont typeface="Wingdings" panose="05000000000000000000" pitchFamily="2" charset="2"/>
              <a:buChar char="Ø"/>
              <a:tabLst/>
            </a:pPr>
            <a:r>
              <a:rPr lang="en-US" altLang="en-US" sz="2200" dirty="0">
                <a:latin typeface="Times New Roman" panose="02020603050405020304" pitchFamily="18" charset="0"/>
                <a:cs typeface="Times New Roman" panose="02020603050405020304" pitchFamily="18" charset="0"/>
              </a:rPr>
              <a:t>}: This closing curly brace marks the end of the Example class block.</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p>
          <a:p>
            <a:pPr marL="0" indent="0">
              <a:buNone/>
            </a:pPr>
            <a:r>
              <a:rPr lang="en-IN" sz="1600" dirty="0"/>
              <a:t> </a:t>
            </a:r>
          </a:p>
        </p:txBody>
      </p:sp>
    </p:spTree>
    <p:extLst>
      <p:ext uri="{BB962C8B-B14F-4D97-AF65-F5344CB8AC3E}">
        <p14:creationId xmlns:p14="http://schemas.microsoft.com/office/powerpoint/2010/main" val="1586640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79527" cy="839207"/>
          </a:xfrm>
        </p:spPr>
        <p:txBody>
          <a:bodyPr/>
          <a:lstStyle/>
          <a:p>
            <a:r>
              <a:rPr lang="en-US" dirty="0"/>
              <a:t>Converting Gallons to Liters</a:t>
            </a:r>
            <a:endParaRPr lang="en-IN" dirty="0"/>
          </a:p>
        </p:txBody>
      </p:sp>
      <p:pic>
        <p:nvPicPr>
          <p:cNvPr id="4" name="Content Placeholder 3"/>
          <p:cNvPicPr>
            <a:picLocks noGrp="1" noChangeAspect="1"/>
          </p:cNvPicPr>
          <p:nvPr>
            <p:ph idx="1"/>
          </p:nvPr>
        </p:nvPicPr>
        <p:blipFill>
          <a:blip r:embed="rId2"/>
          <a:stretch>
            <a:fillRect/>
          </a:stretch>
        </p:blipFill>
        <p:spPr>
          <a:xfrm>
            <a:off x="1213857" y="1204332"/>
            <a:ext cx="7026894" cy="3010829"/>
          </a:xfrm>
          <a:prstGeom prst="rect">
            <a:avLst/>
          </a:prstGeom>
        </p:spPr>
      </p:pic>
      <p:sp>
        <p:nvSpPr>
          <p:cNvPr id="5" name="Rectangle 4"/>
          <p:cNvSpPr/>
          <p:nvPr/>
        </p:nvSpPr>
        <p:spPr>
          <a:xfrm>
            <a:off x="1053355" y="4504422"/>
            <a:ext cx="10677728" cy="1754326"/>
          </a:xfrm>
          <a:prstGeom prst="rect">
            <a:avLst/>
          </a:prstGeom>
        </p:spPr>
        <p:txBody>
          <a:bodyPr wrap="square">
            <a:spAutoFit/>
          </a:bodyPr>
          <a:lstStyle/>
          <a:p>
            <a:pPr lvl="0"/>
            <a:r>
              <a:rPr lang="en-IN" b="1" dirty="0">
                <a:solidFill>
                  <a:srgbClr val="374151"/>
                </a:solidFill>
                <a:latin typeface="Söhne"/>
              </a:rPr>
              <a:t>Explanation</a:t>
            </a:r>
            <a:r>
              <a:rPr lang="en-IN" dirty="0">
                <a:solidFill>
                  <a:srgbClr val="374151"/>
                </a:solidFill>
                <a:latin typeface="Söhne"/>
              </a:rPr>
              <a:t>:</a:t>
            </a:r>
            <a:r>
              <a:rPr lang="en-US" altLang="en-US" dirty="0">
                <a:solidFill>
                  <a:srgbClr val="374151"/>
                </a:solidFill>
                <a:latin typeface="Söhne"/>
              </a:rPr>
              <a:t>The program begins by declaring a variable </a:t>
            </a:r>
            <a:r>
              <a:rPr lang="en-US" altLang="en-US" b="1" dirty="0">
                <a:latin typeface="Söhne Mono"/>
              </a:rPr>
              <a:t>gallons</a:t>
            </a:r>
            <a:r>
              <a:rPr lang="en-US" altLang="en-US" dirty="0">
                <a:solidFill>
                  <a:srgbClr val="374151"/>
                </a:solidFill>
                <a:latin typeface="Söhne"/>
              </a:rPr>
              <a:t> and assigning a value of 5 to it .</a:t>
            </a:r>
          </a:p>
          <a:p>
            <a:pPr marL="285750" lvl="0" indent="-285750">
              <a:buFont typeface="Arial" panose="020B0604020202020204" pitchFamily="34" charset="0"/>
              <a:buChar char="•"/>
            </a:pPr>
            <a:r>
              <a:rPr lang="en-US" altLang="en-US" dirty="0">
                <a:solidFill>
                  <a:srgbClr val="374151"/>
                </a:solidFill>
                <a:latin typeface="Söhne"/>
              </a:rPr>
              <a:t>The program then performs the conversion by multiplying the number of gallons by the conversion factor (3.78541) and storing the result in the variable </a:t>
            </a:r>
            <a:r>
              <a:rPr lang="en-US" altLang="en-US" b="1" dirty="0">
                <a:latin typeface="Söhne Mono"/>
              </a:rPr>
              <a:t>liters..</a:t>
            </a:r>
            <a:r>
              <a:rPr lang="en-US" altLang="en-US" dirty="0">
                <a:solidFill>
                  <a:srgbClr val="374151"/>
                </a:solidFill>
                <a:latin typeface="Söhne"/>
              </a:rPr>
              <a:t> </a:t>
            </a:r>
          </a:p>
          <a:p>
            <a:pPr marL="285750" lvl="0" indent="-285750">
              <a:buFont typeface="Arial" panose="020B0604020202020204" pitchFamily="34" charset="0"/>
              <a:buChar char="•"/>
            </a:pPr>
            <a:r>
              <a:rPr lang="en-US" altLang="en-US" dirty="0">
                <a:solidFill>
                  <a:srgbClr val="374151"/>
                </a:solidFill>
                <a:latin typeface="Söhne"/>
              </a:rPr>
              <a:t>Finally, the program prints the result of the conversion to the console using the </a:t>
            </a:r>
            <a:r>
              <a:rPr lang="en-US" altLang="en-US" b="1" dirty="0" err="1">
                <a:latin typeface="Söhne Mono"/>
              </a:rPr>
              <a:t>System.out.println</a:t>
            </a:r>
            <a:r>
              <a:rPr lang="en-US" altLang="en-US" dirty="0">
                <a:solidFill>
                  <a:srgbClr val="374151"/>
                </a:solidFill>
                <a:latin typeface="Söhne"/>
              </a:rPr>
              <a:t> method</a:t>
            </a:r>
            <a:r>
              <a:rPr lang="en-US" altLang="en-US" b="1" dirty="0">
                <a:latin typeface="Söhne Mono"/>
              </a:rPr>
              <a:t> </a:t>
            </a:r>
            <a:r>
              <a:rPr lang="en-US" altLang="en-US" dirty="0">
                <a:solidFill>
                  <a:srgbClr val="374151"/>
                </a:solidFill>
                <a:latin typeface="Söhne"/>
              </a:rPr>
              <a:t>.</a:t>
            </a:r>
            <a:r>
              <a:rPr lang="en-US" altLang="en-US" sz="1100" dirty="0"/>
              <a:t> </a:t>
            </a:r>
            <a:endParaRPr lang="en-US" altLang="en-US" sz="2800" dirty="0">
              <a:latin typeface="Arial" panose="020B0604020202020204" pitchFamily="34" charset="0"/>
            </a:endParaRPr>
          </a:p>
          <a:p>
            <a:endParaRPr lang="en-IN" dirty="0"/>
          </a:p>
        </p:txBody>
      </p:sp>
    </p:spTree>
    <p:extLst>
      <p:ext uri="{BB962C8B-B14F-4D97-AF65-F5344CB8AC3E}">
        <p14:creationId xmlns:p14="http://schemas.microsoft.com/office/powerpoint/2010/main" val="27709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85DBF2B-1DC7-77F1-3942-17E6D319A728}"/>
              </a:ext>
            </a:extLst>
          </p:cNvPr>
          <p:cNvGraphicFramePr>
            <a:graphicFrameLocks noGrp="1"/>
          </p:cNvGraphicFramePr>
          <p:nvPr>
            <p:extLst>
              <p:ext uri="{D42A27DB-BD31-4B8C-83A1-F6EECF244321}">
                <p14:modId xmlns:p14="http://schemas.microsoft.com/office/powerpoint/2010/main" val="626658546"/>
              </p:ext>
            </p:extLst>
          </p:nvPr>
        </p:nvGraphicFramePr>
        <p:xfrm>
          <a:off x="0" y="0"/>
          <a:ext cx="12191999" cy="6518277"/>
        </p:xfrm>
        <a:graphic>
          <a:graphicData uri="http://schemas.openxmlformats.org/drawingml/2006/table">
            <a:tbl>
              <a:tblPr firstRow="1" firstCol="1" bandRow="1"/>
              <a:tblGrid>
                <a:gridCol w="655640">
                  <a:extLst>
                    <a:ext uri="{9D8B030D-6E8A-4147-A177-3AD203B41FA5}">
                      <a16:colId xmlns:a16="http://schemas.microsoft.com/office/drawing/2014/main" val="336867985"/>
                    </a:ext>
                  </a:extLst>
                </a:gridCol>
                <a:gridCol w="6924454">
                  <a:extLst>
                    <a:ext uri="{9D8B030D-6E8A-4147-A177-3AD203B41FA5}">
                      <a16:colId xmlns:a16="http://schemas.microsoft.com/office/drawing/2014/main" val="226645174"/>
                    </a:ext>
                  </a:extLst>
                </a:gridCol>
                <a:gridCol w="1430007">
                  <a:extLst>
                    <a:ext uri="{9D8B030D-6E8A-4147-A177-3AD203B41FA5}">
                      <a16:colId xmlns:a16="http://schemas.microsoft.com/office/drawing/2014/main" val="4187042127"/>
                    </a:ext>
                  </a:extLst>
                </a:gridCol>
                <a:gridCol w="2026283">
                  <a:extLst>
                    <a:ext uri="{9D8B030D-6E8A-4147-A177-3AD203B41FA5}">
                      <a16:colId xmlns:a16="http://schemas.microsoft.com/office/drawing/2014/main" val="2971125419"/>
                    </a:ext>
                  </a:extLst>
                </a:gridCol>
                <a:gridCol w="1155615">
                  <a:extLst>
                    <a:ext uri="{9D8B030D-6E8A-4147-A177-3AD203B41FA5}">
                      <a16:colId xmlns:a16="http://schemas.microsoft.com/office/drawing/2014/main" val="466341657"/>
                    </a:ext>
                  </a:extLst>
                </a:gridCol>
              </a:tblGrid>
              <a:tr h="342265">
                <a:tc gridSpan="5">
                  <a:txBody>
                    <a:bodyPr/>
                    <a:lstStyle/>
                    <a:p>
                      <a:pPr algn="ct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Course Outcome (COs)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Learning Levels: </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Re - Remember; Un - Understand; Ap - Apply;        An - Analysis; Ev - Evaluate;    Cr - Create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72458257"/>
                  </a:ext>
                </a:extLst>
              </a:tr>
              <a:tr h="291465">
                <a:tc gridSpan="2">
                  <a:txBody>
                    <a:bodyPr/>
                    <a:lstStyle/>
                    <a:p>
                      <a:pP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At the end of the course, the student will be able to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Learning Level</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PO(s)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PSO(s)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352430"/>
                  </a:ext>
                </a:extLst>
              </a:tr>
              <a:tr h="422275">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Explain </a:t>
                      </a:r>
                      <a:r>
                        <a:rPr lang="en-US" sz="2400">
                          <a:effectLst/>
                          <a:latin typeface="Calibri" panose="020F0502020204030204" pitchFamily="34" charset="0"/>
                          <a:ea typeface="Times New Roman" panose="02020603050405020304" pitchFamily="18" charset="0"/>
                          <a:cs typeface="Times New Roman" panose="02020603050405020304" pitchFamily="18" charset="0"/>
                        </a:rPr>
                        <a:t>classes, objects, members of a class and relationships among them needed for a specific problem.</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Un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1,2,3,9,10,12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2864"/>
                  </a:ext>
                </a:extLst>
              </a:tr>
              <a:tr h="0">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Apply </a:t>
                      </a:r>
                      <a:r>
                        <a:rPr lang="en-US" sz="2400">
                          <a:effectLst/>
                          <a:latin typeface="Calibri" panose="020F0502020204030204" pitchFamily="34" charset="0"/>
                          <a:ea typeface="Times New Roman" panose="02020603050405020304" pitchFamily="18" charset="0"/>
                          <a:cs typeface="Times New Roman" panose="02020603050405020304" pitchFamily="18" charset="0"/>
                        </a:rPr>
                        <a:t>OOP principles (encapsulation, inheritance, polymorphism etc.) and proper program structure to write application programs.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Ap</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1,2,3,5,9,10,12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1,2,3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027146"/>
                  </a:ext>
                </a:extLst>
              </a:tr>
              <a:tr h="0">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Develop </a:t>
                      </a:r>
                      <a:r>
                        <a:rPr lang="en-US" sz="2400">
                          <a:effectLst/>
                          <a:latin typeface="Calibri Light" panose="020F0302020204030204" pitchFamily="34" charset="0"/>
                          <a:ea typeface="Times New Roman" panose="02020603050405020304" pitchFamily="18" charset="0"/>
                          <a:cs typeface="Times New Roman" panose="02020603050405020304" pitchFamily="18" charset="0"/>
                        </a:rPr>
                        <a:t>skills</a:t>
                      </a:r>
                      <a:r>
                        <a:rPr lang="en-US" sz="2400">
                          <a:effectLst/>
                          <a:latin typeface="Calibri" panose="020F0502020204030204" pitchFamily="34" charset="0"/>
                          <a:ea typeface="Times New Roman" panose="02020603050405020304" pitchFamily="18" charset="0"/>
                          <a:cs typeface="Times New Roman" panose="02020603050405020304" pitchFamily="18" charset="0"/>
                        </a:rPr>
                        <a:t> in writing programs using exception handling techniques.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Ap</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1,2,3,5,9,10,12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1,2,3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577792"/>
                  </a:ext>
                </a:extLst>
              </a:tr>
              <a:tr h="0">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4.</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Make use</a:t>
                      </a:r>
                      <a:r>
                        <a:rPr lang="en-US" sz="240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a:effectLst/>
                          <a:latin typeface="Calibri" panose="020F0502020204030204" pitchFamily="34" charset="0"/>
                          <a:ea typeface="Times New Roman" panose="02020603050405020304" pitchFamily="18" charset="0"/>
                          <a:cs typeface="Times New Roman" panose="02020603050405020304" pitchFamily="18" charset="0"/>
                        </a:rPr>
                        <a:t>of</a:t>
                      </a:r>
                      <a:r>
                        <a:rPr lang="en-US" sz="2400">
                          <a:effectLst/>
                          <a:latin typeface="Calibri" panose="020F0502020204030204" pitchFamily="34" charset="0"/>
                          <a:ea typeface="Times New Roman" panose="02020603050405020304" pitchFamily="18" charset="0"/>
                          <a:cs typeface="Times New Roman" panose="02020603050405020304" pitchFamily="18" charset="0"/>
                        </a:rPr>
                        <a:t> the type hierarchy in the Collections Framework and Lambda expressions.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Ap</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1,3,9,10,12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691861"/>
                  </a:ext>
                </a:extLst>
              </a:tr>
              <a:tr h="0">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5.</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Experiment with </a:t>
                      </a:r>
                      <a:r>
                        <a:rPr lang="en-US" sz="2400">
                          <a:effectLst/>
                          <a:latin typeface="Calibri" panose="020F0502020204030204" pitchFamily="34" charset="0"/>
                          <a:ea typeface="Times New Roman" panose="02020603050405020304" pitchFamily="18" charset="0"/>
                          <a:cs typeface="Times New Roman" panose="02020603050405020304" pitchFamily="18" charset="0"/>
                        </a:rPr>
                        <a:t>the concept of packages and interfaces.</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Ap</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a:effectLst/>
                          <a:latin typeface="Calibri" panose="020F0502020204030204" pitchFamily="34" charset="0"/>
                          <a:ea typeface="Times New Roman" panose="02020603050405020304" pitchFamily="18" charset="0"/>
                          <a:cs typeface="Times New Roman" panose="02020603050405020304" pitchFamily="18" charset="0"/>
                        </a:rPr>
                        <a:t>1,3,9,10,12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1,3</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225475"/>
                  </a:ext>
                </a:extLst>
              </a:tr>
            </a:tbl>
          </a:graphicData>
        </a:graphic>
      </p:graphicFrame>
    </p:spTree>
    <p:extLst>
      <p:ext uri="{BB962C8B-B14F-4D97-AF65-F5344CB8AC3E}">
        <p14:creationId xmlns:p14="http://schemas.microsoft.com/office/powerpoint/2010/main" val="135045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543"/>
          </a:xfrm>
        </p:spPr>
        <p:txBody>
          <a:bodyPr/>
          <a:lstStyle/>
          <a:p>
            <a:r>
              <a:rPr lang="en-US" dirty="0"/>
              <a:t>WAP in Java to find the largest of 3 numbers</a:t>
            </a:r>
            <a:endParaRPr lang="en-IN" dirty="0"/>
          </a:p>
        </p:txBody>
      </p:sp>
      <p:pic>
        <p:nvPicPr>
          <p:cNvPr id="4" name="Content Placeholder 3"/>
          <p:cNvPicPr>
            <a:picLocks noGrp="1" noChangeAspect="1"/>
          </p:cNvPicPr>
          <p:nvPr>
            <p:ph idx="1"/>
          </p:nvPr>
        </p:nvPicPr>
        <p:blipFill>
          <a:blip r:embed="rId2"/>
          <a:stretch>
            <a:fillRect/>
          </a:stretch>
        </p:blipFill>
        <p:spPr>
          <a:xfrm>
            <a:off x="517951" y="1371599"/>
            <a:ext cx="5347591" cy="4783873"/>
          </a:xfrm>
          <a:prstGeom prst="rect">
            <a:avLst/>
          </a:prstGeom>
        </p:spPr>
      </p:pic>
      <p:sp>
        <p:nvSpPr>
          <p:cNvPr id="5" name="Rectangle 1"/>
          <p:cNvSpPr>
            <a:spLocks noChangeArrowheads="1"/>
          </p:cNvSpPr>
          <p:nvPr/>
        </p:nvSpPr>
        <p:spPr bwMode="auto">
          <a:xfrm>
            <a:off x="6445404" y="1081668"/>
            <a:ext cx="5073805" cy="557127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lvl="0" indent="-171450" algn="just">
              <a:buFont typeface="Arial" panose="020B0604020202020204" pitchFamily="34" charset="0"/>
              <a:buChar char="•"/>
            </a:pPr>
            <a:r>
              <a:rPr kumimoji="0" lang="en-US" altLang="en-US" sz="1600" b="0" i="0" u="none" strike="noStrike" cap="none" normalizeH="0" baseline="0" dirty="0">
                <a:ln>
                  <a:noFill/>
                </a:ln>
                <a:solidFill>
                  <a:srgbClr val="374151"/>
                </a:solidFill>
                <a:effectLst/>
                <a:latin typeface="Söhne"/>
              </a:rPr>
              <a:t>The program begins by declaring three variables </a:t>
            </a:r>
            <a:r>
              <a:rPr kumimoji="0" lang="en-US" altLang="en-US" sz="1600" b="1" i="0" u="none" strike="noStrike" cap="none" normalizeH="0" baseline="0" dirty="0">
                <a:ln>
                  <a:noFill/>
                </a:ln>
                <a:solidFill>
                  <a:schemeClr val="tx1"/>
                </a:solidFill>
                <a:effectLst/>
                <a:latin typeface="Söhne Mono"/>
              </a:rPr>
              <a:t>num1</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a:ln>
                  <a:noFill/>
                </a:ln>
                <a:solidFill>
                  <a:schemeClr val="tx1"/>
                </a:solidFill>
                <a:effectLst/>
                <a:latin typeface="Söhne Mono"/>
              </a:rPr>
              <a:t>num2</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a:ln>
                  <a:noFill/>
                </a:ln>
                <a:solidFill>
                  <a:schemeClr val="tx1"/>
                </a:solidFill>
                <a:effectLst/>
                <a:latin typeface="Söhne Mono"/>
              </a:rPr>
              <a:t>num3</a:t>
            </a:r>
            <a:r>
              <a:rPr kumimoji="0" lang="en-US" altLang="en-US" sz="1600" b="0" i="0" u="none" strike="noStrike" cap="none" normalizeH="0" baseline="0" dirty="0">
                <a:ln>
                  <a:noFill/>
                </a:ln>
                <a:solidFill>
                  <a:srgbClr val="374151"/>
                </a:solidFill>
                <a:effectLst/>
                <a:latin typeface="Söhne"/>
              </a:rPr>
              <a:t> and assigning values 10, 20, 30 to them respectively.</a:t>
            </a:r>
          </a:p>
          <a:p>
            <a:pPr lvl="0" algn="just"/>
            <a:endParaRPr kumimoji="0" lang="en-US" altLang="en-US" sz="1600" b="0" i="0" u="none" strike="noStrike" cap="none" normalizeH="0" baseline="0" dirty="0">
              <a:ln>
                <a:noFill/>
              </a:ln>
              <a:solidFill>
                <a:schemeClr val="tx1"/>
              </a:solidFill>
              <a:effectLst/>
            </a:endParaRPr>
          </a:p>
          <a:p>
            <a:pPr marL="171450" lvl="0" indent="-171450" algn="just">
              <a:buFont typeface="Arial" panose="020B0604020202020204" pitchFamily="34" charset="0"/>
              <a:buChar char="•"/>
            </a:pPr>
            <a:r>
              <a:rPr lang="en-US" altLang="en-US" sz="1600" dirty="0">
                <a:solidFill>
                  <a:srgbClr val="374151"/>
                </a:solidFill>
                <a:latin typeface="Söhne"/>
              </a:rPr>
              <a:t>The program then declares a variable </a:t>
            </a:r>
            <a:r>
              <a:rPr lang="en-US" altLang="en-US" sz="1600" b="1" dirty="0">
                <a:latin typeface="Söhne Mono"/>
              </a:rPr>
              <a:t>largest</a:t>
            </a:r>
            <a:r>
              <a:rPr lang="en-US" altLang="en-US" sz="1600" dirty="0">
                <a:solidFill>
                  <a:srgbClr val="374151"/>
                </a:solidFill>
                <a:latin typeface="Söhne"/>
              </a:rPr>
              <a:t> and assigns the value of </a:t>
            </a:r>
            <a:r>
              <a:rPr lang="en-US" altLang="en-US" sz="1600" b="1" dirty="0">
                <a:latin typeface="Söhne Mono"/>
              </a:rPr>
              <a:t>num1</a:t>
            </a:r>
            <a:r>
              <a:rPr lang="en-US" altLang="en-US" sz="1600" dirty="0">
                <a:solidFill>
                  <a:srgbClr val="374151"/>
                </a:solidFill>
                <a:latin typeface="Söhne"/>
              </a:rPr>
              <a:t> to it. </a:t>
            </a:r>
          </a:p>
          <a:p>
            <a:pPr lvl="0" algn="just"/>
            <a:endParaRPr lang="en-US" altLang="en-US" sz="1600" dirty="0">
              <a:solidFill>
                <a:srgbClr val="374151"/>
              </a:solidFill>
              <a:latin typeface="Söhne"/>
            </a:endParaRPr>
          </a:p>
          <a:p>
            <a:pPr marL="171450" lvl="0" indent="-171450" algn="just">
              <a:buFont typeface="Arial" panose="020B0604020202020204" pitchFamily="34" charset="0"/>
              <a:buChar char="•"/>
            </a:pPr>
            <a:r>
              <a:rPr lang="en-US" altLang="en-US" sz="1600" dirty="0">
                <a:solidFill>
                  <a:srgbClr val="374151"/>
                </a:solidFill>
                <a:latin typeface="Söhne"/>
              </a:rPr>
              <a:t>The program then uses an </a:t>
            </a:r>
            <a:r>
              <a:rPr lang="en-US" altLang="en-US" sz="1600" b="1" dirty="0">
                <a:latin typeface="Söhne Mono"/>
              </a:rPr>
              <a:t>if-else</a:t>
            </a:r>
            <a:r>
              <a:rPr lang="en-US" altLang="en-US" sz="1600" dirty="0">
                <a:solidFill>
                  <a:srgbClr val="374151"/>
                </a:solidFill>
                <a:latin typeface="Söhne"/>
              </a:rPr>
              <a:t> statement to check if </a:t>
            </a:r>
            <a:r>
              <a:rPr lang="en-US" altLang="en-US" sz="1600" b="1" dirty="0">
                <a:latin typeface="Söhne Mono"/>
              </a:rPr>
              <a:t>num2</a:t>
            </a:r>
            <a:r>
              <a:rPr lang="en-US" altLang="en-US" sz="1600" dirty="0">
                <a:solidFill>
                  <a:srgbClr val="374151"/>
                </a:solidFill>
                <a:latin typeface="Söhne"/>
              </a:rPr>
              <a:t> is greater than </a:t>
            </a:r>
            <a:r>
              <a:rPr lang="en-US" altLang="en-US" sz="1600" b="1" dirty="0">
                <a:latin typeface="Söhne Mono"/>
              </a:rPr>
              <a:t>largest</a:t>
            </a:r>
            <a:r>
              <a:rPr lang="en-US" altLang="en-US" sz="1600" dirty="0">
                <a:solidFill>
                  <a:srgbClr val="374151"/>
                </a:solidFill>
                <a:latin typeface="Söhne"/>
              </a:rPr>
              <a:t>. If it is, then the value of </a:t>
            </a:r>
            <a:r>
              <a:rPr lang="en-US" altLang="en-US" sz="1600" b="1" dirty="0">
                <a:latin typeface="Söhne Mono"/>
              </a:rPr>
              <a:t>num2</a:t>
            </a:r>
            <a:r>
              <a:rPr lang="en-US" altLang="en-US" sz="1600" dirty="0">
                <a:solidFill>
                  <a:srgbClr val="374151"/>
                </a:solidFill>
                <a:latin typeface="Söhne"/>
              </a:rPr>
              <a:t> is assigned to </a:t>
            </a:r>
            <a:r>
              <a:rPr lang="en-US" altLang="en-US" sz="1600" b="1" dirty="0">
                <a:latin typeface="Söhne Mono"/>
              </a:rPr>
              <a:t>largest</a:t>
            </a:r>
          </a:p>
          <a:p>
            <a:pPr lvl="0" algn="just"/>
            <a:endParaRPr lang="en-US" altLang="en-US" sz="1600" b="1" dirty="0">
              <a:latin typeface="Söhne Mono"/>
            </a:endParaRPr>
          </a:p>
          <a:p>
            <a:pPr lvl="0" algn="just">
              <a:buFontTx/>
              <a:buChar char="•"/>
            </a:pPr>
            <a:r>
              <a:rPr lang="en-US" altLang="en-US" sz="1600" dirty="0">
                <a:solidFill>
                  <a:srgbClr val="374151"/>
                </a:solidFill>
                <a:latin typeface="Söhne"/>
              </a:rPr>
              <a:t>  The program then uses another </a:t>
            </a:r>
            <a:r>
              <a:rPr lang="en-US" altLang="en-US" sz="1600" b="1" dirty="0">
                <a:solidFill>
                  <a:srgbClr val="374151"/>
                </a:solidFill>
                <a:latin typeface="Söhne Mono"/>
              </a:rPr>
              <a:t>if-else</a:t>
            </a:r>
            <a:r>
              <a:rPr lang="en-US" altLang="en-US" sz="1600" dirty="0">
                <a:solidFill>
                  <a:srgbClr val="374151"/>
                </a:solidFill>
                <a:latin typeface="Söhne"/>
              </a:rPr>
              <a:t>         statement to check if </a:t>
            </a:r>
            <a:r>
              <a:rPr lang="en-US" altLang="en-US" sz="1600" b="1" dirty="0">
                <a:solidFill>
                  <a:srgbClr val="374151"/>
                </a:solidFill>
                <a:latin typeface="Söhne Mono"/>
              </a:rPr>
              <a:t>num3</a:t>
            </a:r>
            <a:r>
              <a:rPr lang="en-US" altLang="en-US" sz="1600" dirty="0">
                <a:solidFill>
                  <a:srgbClr val="374151"/>
                </a:solidFill>
                <a:latin typeface="Söhne"/>
              </a:rPr>
              <a:t> is greater than </a:t>
            </a:r>
            <a:r>
              <a:rPr lang="en-US" altLang="en-US" sz="1600" b="1" dirty="0">
                <a:solidFill>
                  <a:srgbClr val="374151"/>
                </a:solidFill>
                <a:latin typeface="Söhne Mono"/>
              </a:rPr>
              <a:t>largest</a:t>
            </a:r>
            <a:r>
              <a:rPr lang="en-US" altLang="en-US" sz="1600" dirty="0">
                <a:solidFill>
                  <a:srgbClr val="374151"/>
                </a:solidFill>
                <a:latin typeface="Söhne"/>
              </a:rPr>
              <a:t>. If it is, then the value of </a:t>
            </a:r>
            <a:r>
              <a:rPr lang="en-US" altLang="en-US" sz="1600" b="1" dirty="0">
                <a:solidFill>
                  <a:srgbClr val="374151"/>
                </a:solidFill>
                <a:latin typeface="Söhne Mono"/>
              </a:rPr>
              <a:t>num3</a:t>
            </a:r>
            <a:r>
              <a:rPr lang="en-US" altLang="en-US" sz="1600" dirty="0">
                <a:solidFill>
                  <a:srgbClr val="374151"/>
                </a:solidFill>
                <a:latin typeface="Söhne"/>
              </a:rPr>
              <a:t> is assigned to </a:t>
            </a:r>
            <a:r>
              <a:rPr lang="en-US" altLang="en-US" sz="1600" b="1" dirty="0">
                <a:solidFill>
                  <a:srgbClr val="374151"/>
                </a:solidFill>
                <a:latin typeface="Söhne Mono"/>
              </a:rPr>
              <a:t>largest</a:t>
            </a:r>
            <a:r>
              <a:rPr lang="en-US" altLang="en-US" sz="1600" dirty="0">
                <a:solidFill>
                  <a:srgbClr val="374151"/>
                </a:solidFill>
                <a:latin typeface="Söhne"/>
              </a:rPr>
              <a:t>.</a:t>
            </a:r>
          </a:p>
          <a:p>
            <a:pPr lvl="0" algn="just"/>
            <a:endParaRPr lang="en-US" altLang="en-US" sz="1600" dirty="0">
              <a:solidFill>
                <a:srgbClr val="374151"/>
              </a:solidFill>
              <a:latin typeface="Söhne"/>
            </a:endParaRPr>
          </a:p>
          <a:p>
            <a:pPr lvl="0" algn="just">
              <a:buFontTx/>
              <a:buChar char="•"/>
            </a:pPr>
            <a:r>
              <a:rPr lang="en-US" altLang="en-US" sz="1600" dirty="0">
                <a:solidFill>
                  <a:srgbClr val="374151"/>
                </a:solidFill>
                <a:latin typeface="Söhne"/>
              </a:rPr>
              <a:t> Finally, the program prints the largest number using the </a:t>
            </a:r>
            <a:r>
              <a:rPr lang="en-US" altLang="en-US" sz="1600" b="1" dirty="0" err="1">
                <a:solidFill>
                  <a:srgbClr val="374151"/>
                </a:solidFill>
                <a:latin typeface="Söhne Mono"/>
              </a:rPr>
              <a:t>System.out.println</a:t>
            </a:r>
            <a:r>
              <a:rPr lang="en-US" altLang="en-US" sz="1600" dirty="0">
                <a:solidFill>
                  <a:srgbClr val="374151"/>
                </a:solidFill>
                <a:latin typeface="Söhne"/>
              </a:rPr>
              <a:t> method.</a:t>
            </a:r>
          </a:p>
          <a:p>
            <a:pPr lvl="0" algn="just"/>
            <a:endParaRPr lang="en-US" altLang="en-US" sz="1600" dirty="0">
              <a:solidFill>
                <a:srgbClr val="374151"/>
              </a:solidFill>
              <a:latin typeface="Söhne"/>
            </a:endParaRPr>
          </a:p>
          <a:p>
            <a:pPr lvl="0" algn="just">
              <a:buFontTx/>
              <a:buChar char="•"/>
            </a:pPr>
            <a:r>
              <a:rPr lang="en-US" altLang="en-US" sz="1600" dirty="0">
                <a:solidFill>
                  <a:srgbClr val="374151"/>
                </a:solidFill>
                <a:latin typeface="Söhne"/>
              </a:rPr>
              <a:t> When you run this program, it will display the largest number among num1, num2 and num3 which are assigned in the program.</a:t>
            </a:r>
            <a:endParaRPr lang="en-US" altLang="en-US" sz="1600" dirty="0"/>
          </a:p>
        </p:txBody>
      </p:sp>
      <p:sp>
        <p:nvSpPr>
          <p:cNvPr id="8" name="Rectangle 4"/>
          <p:cNvSpPr>
            <a:spLocks noChangeArrowheads="1"/>
          </p:cNvSpPr>
          <p:nvPr/>
        </p:nvSpPr>
        <p:spPr bwMode="auto">
          <a:xfrm>
            <a:off x="0" y="-292645"/>
            <a:ext cx="260008" cy="58529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247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10607" y="1025913"/>
            <a:ext cx="6157100" cy="5832087"/>
          </a:xfrm>
          <a:prstGeom prst="rect">
            <a:avLst/>
          </a:prstGeom>
        </p:spPr>
      </p:pic>
      <p:sp>
        <p:nvSpPr>
          <p:cNvPr id="7" name="Rectangle 6"/>
          <p:cNvSpPr/>
          <p:nvPr/>
        </p:nvSpPr>
        <p:spPr>
          <a:xfrm>
            <a:off x="7404410" y="1334572"/>
            <a:ext cx="3646449" cy="3046988"/>
          </a:xfrm>
          <a:prstGeom prst="rect">
            <a:avLst/>
          </a:prstGeom>
        </p:spPr>
        <p:txBody>
          <a:bodyPr wrap="square">
            <a:spAutoFit/>
          </a:bodyPr>
          <a:lstStyle/>
          <a:p>
            <a:pPr algn="just"/>
            <a:r>
              <a:rPr lang="en-US" sz="2400" dirty="0"/>
              <a:t>In this program, we are using a scanner object to take input from the user for three numbers. Then using if-else statement to find the largest of three numbers and print the largest number.</a:t>
            </a:r>
            <a:endParaRPr lang="en-IN" sz="2400" dirty="0"/>
          </a:p>
        </p:txBody>
      </p:sp>
      <p:sp>
        <p:nvSpPr>
          <p:cNvPr id="8" name="Rectangle 7"/>
          <p:cNvSpPr/>
          <p:nvPr/>
        </p:nvSpPr>
        <p:spPr>
          <a:xfrm>
            <a:off x="1468065" y="151201"/>
            <a:ext cx="9317166" cy="646331"/>
          </a:xfrm>
          <a:prstGeom prst="rect">
            <a:avLst/>
          </a:prstGeom>
        </p:spPr>
        <p:txBody>
          <a:bodyPr wrap="none">
            <a:spAutoFit/>
          </a:bodyPr>
          <a:lstStyle/>
          <a:p>
            <a:r>
              <a:rPr lang="en-US" sz="3600" dirty="0"/>
              <a:t>Find the largest of 3 numbers using scanner class</a:t>
            </a:r>
            <a:endParaRPr lang="en-IN" sz="3600" dirty="0"/>
          </a:p>
        </p:txBody>
      </p:sp>
    </p:spTree>
    <p:extLst>
      <p:ext uri="{BB962C8B-B14F-4D97-AF65-F5344CB8AC3E}">
        <p14:creationId xmlns:p14="http://schemas.microsoft.com/office/powerpoint/2010/main" val="1521507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8278" y="545691"/>
            <a:ext cx="5951451" cy="5560142"/>
          </a:xfrm>
          <a:prstGeom prst="rect">
            <a:avLst/>
          </a:prstGeom>
        </p:spPr>
      </p:pic>
    </p:spTree>
    <p:extLst>
      <p:ext uri="{BB962C8B-B14F-4D97-AF65-F5344CB8AC3E}">
        <p14:creationId xmlns:p14="http://schemas.microsoft.com/office/powerpoint/2010/main" val="1326781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83029" y="0"/>
            <a:ext cx="11669485" cy="4893647"/>
          </a:xfrm>
          <a:prstGeom prst="rect">
            <a:avLst/>
          </a:prstGeom>
        </p:spPr>
        <p:txBody>
          <a:bodyPr wrap="square">
            <a:spAutoFit/>
          </a:bodyPr>
          <a:lstStyle/>
          <a:p>
            <a:pPr algn="ctr"/>
            <a:r>
              <a:rPr lang="en-US" sz="4800" b="1" i="0" dirty="0">
                <a:solidFill>
                  <a:srgbClr val="333333"/>
                </a:solidFill>
                <a:effectLst/>
                <a:latin typeface="inter-bold"/>
              </a:rPr>
              <a:t>Arrays</a:t>
            </a:r>
            <a:endParaRPr lang="en-US" sz="4800" b="1" dirty="0">
              <a:solidFill>
                <a:srgbClr val="333333"/>
              </a:solidFill>
              <a:latin typeface="inter-bold"/>
            </a:endParaRPr>
          </a:p>
          <a:p>
            <a:pPr marL="285750" indent="-28575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In Java, </a:t>
            </a:r>
            <a:r>
              <a:rPr lang="en-US" sz="2400" b="1" dirty="0">
                <a:solidFill>
                  <a:srgbClr val="333333"/>
                </a:solidFill>
                <a:latin typeface="Times New Roman" panose="02020603050405020304" pitchFamily="18" charset="0"/>
                <a:cs typeface="Times New Roman" panose="02020603050405020304" pitchFamily="18" charset="0"/>
              </a:rPr>
              <a:t>an array is an object which is a collection of elements of the same data type. </a:t>
            </a:r>
            <a:r>
              <a:rPr lang="en-US" sz="2400" dirty="0">
                <a:solidFill>
                  <a:srgbClr val="333333"/>
                </a:solidFill>
                <a:latin typeface="Times New Roman" panose="02020603050405020304" pitchFamily="18" charset="0"/>
                <a:cs typeface="Times New Roman" panose="02020603050405020304" pitchFamily="18" charset="0"/>
              </a:rPr>
              <a:t>The elements of an array are stored in contiguous memory locations, and each element can be accessed by its index.</a:t>
            </a:r>
          </a:p>
          <a:p>
            <a:pPr marL="285750" indent="-285750"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Array in Java is index-based, the first element of the array is stored at the 0th index, 2nd element is stored on 1st index and so on. We can store only a fixed set of elements in a Java array.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C/C++, we can also create single-dimensional or multidimensional arrays in Java.</a:t>
            </a:r>
          </a:p>
          <a:p>
            <a:pPr algn="just"/>
            <a:endParaRPr lang="en-US" sz="2400" dirty="0"/>
          </a:p>
          <a:p>
            <a:pPr marL="285750" indent="-285750" algn="just">
              <a:buFont typeface="Arial" panose="020B0604020202020204" pitchFamily="34" charset="0"/>
              <a:buChar char="•"/>
            </a:pPr>
            <a:endParaRPr lang="en-US" sz="2400" b="0" i="0" dirty="0">
              <a:solidFill>
                <a:srgbClr val="333333"/>
              </a:solidFill>
              <a:effectLst/>
              <a:latin typeface="inter-regular"/>
            </a:endParaRPr>
          </a:p>
          <a:p>
            <a:pPr marL="285750" indent="-285750" algn="just">
              <a:buFont typeface="Arial" panose="020B0604020202020204" pitchFamily="34" charset="0"/>
              <a:buChar char="•"/>
            </a:pPr>
            <a:endParaRPr lang="en-US" sz="2400" b="0" i="0" dirty="0">
              <a:solidFill>
                <a:srgbClr val="333333"/>
              </a:solidFill>
              <a:effectLst/>
              <a:latin typeface="inter-regular"/>
            </a:endParaRPr>
          </a:p>
          <a:p>
            <a:pPr marL="285750" indent="-285750" algn="just">
              <a:buFont typeface="Arial" panose="020B0604020202020204" pitchFamily="34" charset="0"/>
              <a:buChar char="•"/>
            </a:pPr>
            <a:endParaRPr lang="en-US" sz="2400" b="0" i="0" dirty="0">
              <a:solidFill>
                <a:srgbClr val="333333"/>
              </a:solidFill>
              <a:effectLst/>
              <a:latin typeface="inter-regular"/>
            </a:endParaRPr>
          </a:p>
        </p:txBody>
      </p:sp>
      <p:pic>
        <p:nvPicPr>
          <p:cNvPr id="1031" name="Picture 7" descr="Java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413" y="3505629"/>
            <a:ext cx="7176659" cy="216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72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202" y="391886"/>
            <a:ext cx="10177598" cy="5785077"/>
          </a:xfrm>
        </p:spPr>
        <p:txBody>
          <a:bodyPr/>
          <a:lstStyle/>
          <a:p>
            <a:pPr marL="0" lvl="0" indent="0" eaLnBrk="0" fontAlgn="base" hangingPunct="0">
              <a:lnSpc>
                <a:spcPct val="100000"/>
              </a:lnSpc>
              <a:spcBef>
                <a:spcPct val="0"/>
              </a:spcBef>
              <a:spcAft>
                <a:spcPct val="0"/>
              </a:spcAft>
              <a:buNone/>
            </a:pPr>
            <a:r>
              <a:rPr kumimoji="0" lang="en-US" altLang="en-US" sz="3600" b="0" i="0" u="none" strike="noStrike" cap="none" normalizeH="0" baseline="0" dirty="0">
                <a:ln>
                  <a:noFill/>
                </a:ln>
                <a:solidFill>
                  <a:srgbClr val="610B4B"/>
                </a:solidFill>
                <a:effectLst/>
                <a:latin typeface="erdana"/>
              </a:rPr>
              <a:t>Advantages</a:t>
            </a:r>
          </a:p>
          <a:p>
            <a:pPr marL="0" lvl="0" indent="0" eaLnBrk="0" fontAlgn="base" hangingPunct="0">
              <a:lnSpc>
                <a:spcPct val="100000"/>
              </a:lnSpc>
              <a:spcBef>
                <a:spcPct val="0"/>
              </a:spcBef>
              <a:spcAft>
                <a:spcPct val="0"/>
              </a:spcAft>
              <a:buFontTx/>
              <a:buChar char="•"/>
            </a:pPr>
            <a:r>
              <a:rPr lang="en-US" altLang="en-US" b="1" dirty="0">
                <a:solidFill>
                  <a:srgbClr val="000000"/>
                </a:solidFill>
                <a:latin typeface="inter-bold"/>
              </a:rPr>
              <a:t>Code Optimization:</a:t>
            </a:r>
            <a:r>
              <a:rPr lang="en-US" altLang="en-US" dirty="0">
                <a:solidFill>
                  <a:srgbClr val="000000"/>
                </a:solidFill>
                <a:latin typeface="inter-regular"/>
              </a:rPr>
              <a:t> It makes the code optimized, we can retrieve or sort the data efficiently.</a:t>
            </a:r>
          </a:p>
          <a:p>
            <a:pPr marL="0" lvl="0" indent="0" eaLnBrk="0" fontAlgn="base" hangingPunct="0">
              <a:lnSpc>
                <a:spcPct val="100000"/>
              </a:lnSpc>
              <a:spcBef>
                <a:spcPct val="0"/>
              </a:spcBef>
              <a:spcAft>
                <a:spcPct val="0"/>
              </a:spcAft>
              <a:buFontTx/>
              <a:buChar char="•"/>
            </a:pPr>
            <a:r>
              <a:rPr lang="en-US" altLang="en-US" b="1" dirty="0">
                <a:solidFill>
                  <a:srgbClr val="000000"/>
                </a:solidFill>
                <a:latin typeface="inter-bold"/>
              </a:rPr>
              <a:t>Random access:</a:t>
            </a:r>
            <a:r>
              <a:rPr lang="en-US" altLang="en-US" dirty="0">
                <a:solidFill>
                  <a:srgbClr val="000000"/>
                </a:solidFill>
                <a:latin typeface="inter-regular"/>
              </a:rPr>
              <a:t> We can get any data located at an index position.</a:t>
            </a:r>
            <a:endParaRPr lang="en-US" altLang="en-US" dirty="0">
              <a:solidFill>
                <a:srgbClr val="333333"/>
              </a:solidFill>
              <a:latin typeface="inter-regular"/>
            </a:endParaRPr>
          </a:p>
          <a:p>
            <a:pPr marL="0" lv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rgbClr val="610B4B"/>
              </a:solidFill>
              <a:effectLst/>
              <a:latin typeface="erdana"/>
            </a:endParaRPr>
          </a:p>
          <a:p>
            <a:pPr marL="0" lvl="0" indent="0" eaLnBrk="0" fontAlgn="base" hangingPunct="0">
              <a:lnSpc>
                <a:spcPct val="100000"/>
              </a:lnSpc>
              <a:spcBef>
                <a:spcPct val="0"/>
              </a:spcBef>
              <a:spcAft>
                <a:spcPct val="0"/>
              </a:spcAft>
              <a:buNone/>
            </a:pPr>
            <a:r>
              <a:rPr kumimoji="0" lang="en-US" altLang="en-US" sz="3600" b="0" i="0" u="none" strike="noStrike" cap="none" normalizeH="0" baseline="0" dirty="0">
                <a:ln>
                  <a:noFill/>
                </a:ln>
                <a:solidFill>
                  <a:srgbClr val="610B4B"/>
                </a:solidFill>
                <a:effectLst/>
                <a:latin typeface="erdana"/>
              </a:rPr>
              <a:t>Disadvantages</a:t>
            </a:r>
          </a:p>
          <a:p>
            <a:pPr marL="0" lvl="0" indent="0" eaLnBrk="0" fontAlgn="base" hangingPunct="0">
              <a:lnSpc>
                <a:spcPct val="100000"/>
              </a:lnSpc>
              <a:spcBef>
                <a:spcPct val="0"/>
              </a:spcBef>
              <a:spcAft>
                <a:spcPct val="0"/>
              </a:spcAft>
              <a:buFontTx/>
              <a:buChar char="•"/>
            </a:pPr>
            <a:r>
              <a:rPr lang="en-US" altLang="en-US" b="1" dirty="0">
                <a:solidFill>
                  <a:srgbClr val="000000"/>
                </a:solidFill>
                <a:latin typeface="inter-bold"/>
              </a:rPr>
              <a:t>Size Limit:</a:t>
            </a:r>
            <a:r>
              <a:rPr lang="en-US" altLang="en-US" dirty="0">
                <a:solidFill>
                  <a:srgbClr val="000000"/>
                </a:solidFill>
                <a:latin typeface="inter-regular"/>
              </a:rPr>
              <a:t> We can store only the fixed size of elements in the array. It doesn't grow its size at runtime. To solve this problem, a collection </a:t>
            </a:r>
            <a:r>
              <a:rPr lang="en-US" altLang="en-US" b="1" dirty="0">
                <a:solidFill>
                  <a:srgbClr val="000000"/>
                </a:solidFill>
                <a:latin typeface="inter-regular"/>
              </a:rPr>
              <a:t>framework</a:t>
            </a:r>
            <a:r>
              <a:rPr lang="en-US" altLang="en-US" dirty="0">
                <a:solidFill>
                  <a:srgbClr val="000000"/>
                </a:solidFill>
                <a:latin typeface="inter-regular"/>
              </a:rPr>
              <a:t> is used in Java which grows automatically.</a:t>
            </a:r>
            <a:endParaRPr lang="en-US" altLang="en-US" dirty="0">
              <a:solidFill>
                <a:srgbClr val="333333"/>
              </a:solidFill>
              <a:latin typeface="inter-regular"/>
            </a:endParaRPr>
          </a:p>
          <a:p>
            <a:endParaRPr lang="en-IN" dirty="0"/>
          </a:p>
        </p:txBody>
      </p:sp>
      <p:sp>
        <p:nvSpPr>
          <p:cNvPr id="6" name="Rectangle 3"/>
          <p:cNvSpPr>
            <a:spLocks noChangeArrowheads="1"/>
          </p:cNvSpPr>
          <p:nvPr/>
        </p:nvSpPr>
        <p:spPr bwMode="auto">
          <a:xfrm>
            <a:off x="391886" y="219160"/>
            <a:ext cx="11800114"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1727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61"/>
            <a:ext cx="10515600" cy="846696"/>
          </a:xfrm>
        </p:spPr>
        <p:txBody>
          <a:bodyPr>
            <a:normAutofit/>
          </a:bodyPr>
          <a:lstStyle/>
          <a:p>
            <a:r>
              <a:rPr lang="en-US" b="1" dirty="0"/>
              <a:t>One Dimensional Array</a:t>
            </a:r>
            <a:endParaRPr lang="en-IN" b="1" dirty="0"/>
          </a:p>
        </p:txBody>
      </p:sp>
      <p:sp>
        <p:nvSpPr>
          <p:cNvPr id="3" name="Content Placeholder 2"/>
          <p:cNvSpPr>
            <a:spLocks noGrp="1"/>
          </p:cNvSpPr>
          <p:nvPr>
            <p:ph idx="1"/>
          </p:nvPr>
        </p:nvSpPr>
        <p:spPr>
          <a:xfrm>
            <a:off x="838199" y="947057"/>
            <a:ext cx="10994571" cy="5763986"/>
          </a:xfrm>
          <a:solidFill>
            <a:schemeClr val="bg1"/>
          </a:solidFill>
        </p:spPr>
        <p:txBody>
          <a:bodyPr>
            <a:normAutofit lnSpcReduction="10000"/>
          </a:bodyPr>
          <a:lstStyle/>
          <a:p>
            <a:pPr marL="0" indent="0">
              <a:buNone/>
            </a:pPr>
            <a:r>
              <a:rPr lang="en-US" b="1" u="sng" dirty="0"/>
              <a:t>Syntax to Declare an Array in Java</a:t>
            </a:r>
          </a:p>
          <a:p>
            <a:pPr marL="0" indent="0">
              <a:buNone/>
            </a:pPr>
            <a:r>
              <a:rPr lang="en-IN" dirty="0"/>
              <a:t>	datatype </a:t>
            </a:r>
            <a:r>
              <a:rPr lang="en-IN" dirty="0" err="1"/>
              <a:t>arrayName</a:t>
            </a:r>
            <a:r>
              <a:rPr lang="en-IN" dirty="0"/>
              <a:t>[] = </a:t>
            </a:r>
            <a:r>
              <a:rPr lang="en-IN" b="1" dirty="0"/>
              <a:t>new</a:t>
            </a:r>
            <a:r>
              <a:rPr lang="en-IN" dirty="0"/>
              <a:t> datatype[size];  </a:t>
            </a:r>
          </a:p>
          <a:p>
            <a:pPr marL="0" indent="0">
              <a:buNone/>
            </a:pPr>
            <a:r>
              <a:rPr lang="en-US" dirty="0"/>
              <a:t>	</a:t>
            </a:r>
            <a:r>
              <a:rPr lang="en-US" dirty="0" err="1"/>
              <a:t>dataType</a:t>
            </a:r>
            <a:r>
              <a:rPr lang="en-US" dirty="0"/>
              <a:t>[] </a:t>
            </a:r>
            <a:r>
              <a:rPr lang="en-US" dirty="0" err="1"/>
              <a:t>arr</a:t>
            </a:r>
            <a:r>
              <a:rPr lang="en-US" dirty="0"/>
              <a:t>; (or)  </a:t>
            </a:r>
          </a:p>
          <a:p>
            <a:pPr marL="0" indent="0">
              <a:buNone/>
            </a:pPr>
            <a:r>
              <a:rPr lang="en-US" dirty="0"/>
              <a:t>	</a:t>
            </a:r>
            <a:r>
              <a:rPr lang="en-US" dirty="0" err="1"/>
              <a:t>dataType</a:t>
            </a:r>
            <a:r>
              <a:rPr lang="en-US" dirty="0"/>
              <a:t> []</a:t>
            </a:r>
            <a:r>
              <a:rPr lang="en-US" dirty="0" err="1"/>
              <a:t>arr</a:t>
            </a:r>
            <a:r>
              <a:rPr lang="en-US" dirty="0"/>
              <a:t>; (or)  </a:t>
            </a:r>
          </a:p>
          <a:p>
            <a:pPr marL="0" indent="0">
              <a:buNone/>
            </a:pPr>
            <a:r>
              <a:rPr lang="en-US" dirty="0"/>
              <a:t>	</a:t>
            </a:r>
            <a:r>
              <a:rPr lang="en-US" dirty="0" err="1"/>
              <a:t>dataType</a:t>
            </a:r>
            <a:r>
              <a:rPr lang="en-US" dirty="0"/>
              <a:t> </a:t>
            </a:r>
            <a:r>
              <a:rPr lang="en-US" dirty="0" err="1"/>
              <a:t>arr</a:t>
            </a:r>
            <a:r>
              <a:rPr lang="en-US" dirty="0"/>
              <a:t>[];  </a:t>
            </a:r>
          </a:p>
          <a:p>
            <a:r>
              <a:rPr lang="en-US" b="1" dirty="0"/>
              <a:t>datatype:</a:t>
            </a:r>
            <a:r>
              <a:rPr lang="en-US" dirty="0"/>
              <a:t> is the type of the elements that we want to enter in the </a:t>
            </a:r>
            <a:r>
              <a:rPr lang="en-US" dirty="0">
                <a:hlinkClick r:id="rId2"/>
              </a:rPr>
              <a:t>array</a:t>
            </a:r>
            <a:r>
              <a:rPr lang="en-US" dirty="0"/>
              <a:t>, like </a:t>
            </a:r>
            <a:r>
              <a:rPr lang="en-US" dirty="0" err="1"/>
              <a:t>int</a:t>
            </a:r>
            <a:r>
              <a:rPr lang="en-US" dirty="0"/>
              <a:t>, </a:t>
            </a:r>
            <a:r>
              <a:rPr lang="en-US" dirty="0">
                <a:hlinkClick r:id="rId3"/>
              </a:rPr>
              <a:t>float</a:t>
            </a:r>
            <a:r>
              <a:rPr lang="en-US" dirty="0"/>
              <a:t>, </a:t>
            </a:r>
            <a:r>
              <a:rPr lang="en-US" dirty="0">
                <a:hlinkClick r:id="rId4"/>
              </a:rPr>
              <a:t>double</a:t>
            </a:r>
            <a:r>
              <a:rPr lang="en-US" dirty="0"/>
              <a:t>, etc.</a:t>
            </a:r>
          </a:p>
          <a:p>
            <a:r>
              <a:rPr lang="en-US" b="1" dirty="0" err="1"/>
              <a:t>arrayName</a:t>
            </a:r>
            <a:r>
              <a:rPr lang="en-US" b="1" dirty="0"/>
              <a:t>:</a:t>
            </a:r>
            <a:r>
              <a:rPr lang="en-US" dirty="0"/>
              <a:t> is an identifier.</a:t>
            </a:r>
          </a:p>
          <a:p>
            <a:r>
              <a:rPr lang="en-US" b="1" dirty="0"/>
              <a:t>new:</a:t>
            </a:r>
            <a:r>
              <a:rPr lang="en-US" dirty="0"/>
              <a:t> is a keyword that creates an instance in the memory.</a:t>
            </a:r>
          </a:p>
          <a:p>
            <a:r>
              <a:rPr lang="en-US" b="1" dirty="0"/>
              <a:t>size:</a:t>
            </a:r>
            <a:r>
              <a:rPr lang="en-US" dirty="0"/>
              <a:t> is the length of the array.</a:t>
            </a:r>
          </a:p>
          <a:p>
            <a:pPr marL="0" indent="0">
              <a:buNone/>
            </a:pPr>
            <a:r>
              <a:rPr lang="en-US" dirty="0"/>
              <a:t>// Declaring an array example</a:t>
            </a:r>
          </a:p>
          <a:p>
            <a:pPr marL="0" indent="0">
              <a:buNone/>
            </a:pPr>
            <a:r>
              <a:rPr lang="en-US" dirty="0"/>
              <a:t>	</a:t>
            </a:r>
            <a:r>
              <a:rPr lang="en-US" b="1" dirty="0" err="1"/>
              <a:t>int</a:t>
            </a:r>
            <a:r>
              <a:rPr lang="en-US" b="1" dirty="0"/>
              <a:t>[] </a:t>
            </a:r>
            <a:r>
              <a:rPr lang="en-US" b="1" dirty="0" err="1"/>
              <a:t>myArray</a:t>
            </a:r>
            <a:r>
              <a:rPr lang="en-US" b="1" dirty="0"/>
              <a:t>;</a:t>
            </a:r>
          </a:p>
          <a:p>
            <a:pPr marL="0" indent="0">
              <a:buNone/>
            </a:pPr>
            <a:endParaRPr lang="en-IN" dirty="0"/>
          </a:p>
        </p:txBody>
      </p:sp>
    </p:spTree>
    <p:extLst>
      <p:ext uri="{BB962C8B-B14F-4D97-AF65-F5344CB8AC3E}">
        <p14:creationId xmlns:p14="http://schemas.microsoft.com/office/powerpoint/2010/main" val="3550498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551996"/>
            <a:ext cx="10755086" cy="4351338"/>
          </a:xfrm>
        </p:spPr>
        <p:txBody>
          <a:bodyPr/>
          <a:lstStyle/>
          <a:p>
            <a:pPr marL="0" indent="0">
              <a:buNone/>
            </a:pPr>
            <a:r>
              <a:rPr lang="en-US" b="1" dirty="0"/>
              <a:t>Instantiation of an Array in Java</a:t>
            </a:r>
          </a:p>
          <a:p>
            <a:pPr marL="0" indent="0">
              <a:buNone/>
            </a:pPr>
            <a:r>
              <a:rPr lang="en-IN" dirty="0"/>
              <a:t>	</a:t>
            </a:r>
            <a:r>
              <a:rPr lang="en-IN" dirty="0" err="1"/>
              <a:t>arrayRefVar</a:t>
            </a:r>
            <a:r>
              <a:rPr lang="en-IN" dirty="0"/>
              <a:t>=</a:t>
            </a:r>
            <a:r>
              <a:rPr lang="en-IN" b="1" dirty="0"/>
              <a:t>new</a:t>
            </a:r>
            <a:r>
              <a:rPr lang="en-IN" dirty="0"/>
              <a:t> datatype[size];  </a:t>
            </a:r>
          </a:p>
          <a:p>
            <a:pPr marL="0" indent="0">
              <a:buNone/>
            </a:pPr>
            <a:r>
              <a:rPr lang="en-US" dirty="0"/>
              <a:t>	// Initializing an array</a:t>
            </a:r>
          </a:p>
          <a:p>
            <a:pPr marL="0" indent="0">
              <a:buNone/>
            </a:pPr>
            <a:r>
              <a:rPr lang="en-US" dirty="0"/>
              <a:t>	</a:t>
            </a:r>
            <a:r>
              <a:rPr lang="en-US" dirty="0" err="1"/>
              <a:t>myArray</a:t>
            </a:r>
            <a:r>
              <a:rPr lang="en-US" dirty="0"/>
              <a:t> = new </a:t>
            </a:r>
            <a:r>
              <a:rPr lang="en-US" dirty="0" err="1"/>
              <a:t>int</a:t>
            </a:r>
            <a:r>
              <a:rPr lang="en-US" dirty="0"/>
              <a:t>[5];</a:t>
            </a:r>
            <a:endParaRPr lang="en-IN" dirty="0"/>
          </a:p>
        </p:txBody>
      </p:sp>
    </p:spTree>
    <p:extLst>
      <p:ext uri="{BB962C8B-B14F-4D97-AF65-F5344CB8AC3E}">
        <p14:creationId xmlns:p14="http://schemas.microsoft.com/office/powerpoint/2010/main" val="3473711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7F485-3E60-BFA6-E6EC-48973978058C}"/>
              </a:ext>
            </a:extLst>
          </p:cNvPr>
          <p:cNvSpPr txBox="1"/>
          <p:nvPr/>
        </p:nvSpPr>
        <p:spPr>
          <a:xfrm>
            <a:off x="705713" y="58846"/>
            <a:ext cx="6533288" cy="6740307"/>
          </a:xfrm>
          <a:prstGeom prst="rect">
            <a:avLst/>
          </a:prstGeom>
          <a:noFill/>
        </p:spPr>
        <p:txBody>
          <a:bodyPr wrap="square">
            <a:spAutoFit/>
          </a:bodyPr>
          <a:lstStyle/>
          <a:p>
            <a:r>
              <a:rPr lang="en-IN" sz="2400" dirty="0"/>
              <a:t>public class Main{	</a:t>
            </a:r>
          </a:p>
          <a:p>
            <a:r>
              <a:rPr lang="en-IN" sz="2400" dirty="0"/>
              <a:t>public static void main(String[] </a:t>
            </a:r>
            <a:r>
              <a:rPr lang="en-IN" sz="2400" dirty="0" err="1"/>
              <a:t>args</a:t>
            </a:r>
            <a:r>
              <a:rPr lang="en-IN" sz="2400" dirty="0"/>
              <a:t>) {	   </a:t>
            </a:r>
          </a:p>
          <a:p>
            <a:endParaRPr lang="en-IN" sz="2400" dirty="0"/>
          </a:p>
          <a:p>
            <a:r>
              <a:rPr lang="en-IN" sz="2400" dirty="0"/>
              <a:t> int </a:t>
            </a:r>
            <a:r>
              <a:rPr lang="en-IN" sz="2400" dirty="0" err="1"/>
              <a:t>myarray</a:t>
            </a:r>
            <a:r>
              <a:rPr lang="en-IN" sz="2400" dirty="0"/>
              <a:t>[]; //Declaring an array	   </a:t>
            </a:r>
          </a:p>
          <a:p>
            <a:endParaRPr lang="en-IN" sz="2400" dirty="0"/>
          </a:p>
          <a:p>
            <a:r>
              <a:rPr lang="en-IN" sz="2400" dirty="0"/>
              <a:t> </a:t>
            </a:r>
            <a:r>
              <a:rPr lang="en-IN" sz="2400" dirty="0" err="1"/>
              <a:t>myarray</a:t>
            </a:r>
            <a:r>
              <a:rPr lang="en-IN" sz="2400" dirty="0"/>
              <a:t>= new int[5]; //Initializing an array// </a:t>
            </a:r>
          </a:p>
          <a:p>
            <a:endParaRPr lang="en-IN" sz="2400" dirty="0"/>
          </a:p>
          <a:p>
            <a:r>
              <a:rPr lang="en-IN" sz="2400" dirty="0"/>
              <a:t>//Assign values to the array	    </a:t>
            </a:r>
          </a:p>
          <a:p>
            <a:r>
              <a:rPr lang="en-IN" sz="2400" dirty="0" err="1"/>
              <a:t>myarray</a:t>
            </a:r>
            <a:r>
              <a:rPr lang="en-IN" sz="2400" dirty="0"/>
              <a:t>[0]=1;	    </a:t>
            </a:r>
          </a:p>
          <a:p>
            <a:r>
              <a:rPr lang="en-IN" sz="2400" dirty="0" err="1"/>
              <a:t>myarray</a:t>
            </a:r>
            <a:r>
              <a:rPr lang="en-IN" sz="2400" dirty="0"/>
              <a:t>[1]=2;	    </a:t>
            </a:r>
          </a:p>
          <a:p>
            <a:r>
              <a:rPr lang="en-IN" sz="2400" dirty="0" err="1"/>
              <a:t>myarray</a:t>
            </a:r>
            <a:r>
              <a:rPr lang="en-IN" sz="2400" dirty="0"/>
              <a:t>[2]=3;	    </a:t>
            </a:r>
          </a:p>
          <a:p>
            <a:endParaRPr lang="en-IN" sz="2400" dirty="0"/>
          </a:p>
          <a:p>
            <a:r>
              <a:rPr lang="en-IN" sz="2400" dirty="0"/>
              <a:t>//Accessing elements of an array</a:t>
            </a:r>
          </a:p>
          <a:p>
            <a:r>
              <a:rPr lang="en-IN" sz="2400" dirty="0"/>
              <a:t>for(int </a:t>
            </a:r>
            <a:r>
              <a:rPr lang="en-IN" sz="2400" dirty="0" err="1"/>
              <a:t>i</a:t>
            </a:r>
            <a:r>
              <a:rPr lang="en-IN" sz="2400" dirty="0"/>
              <a:t>=0;i&lt;3;i++)	    </a:t>
            </a:r>
            <a:r>
              <a:rPr lang="en-IN" sz="2400" dirty="0" err="1"/>
              <a:t>System.out.println</a:t>
            </a:r>
            <a:r>
              <a:rPr lang="en-IN" sz="2400" dirty="0"/>
              <a:t>(</a:t>
            </a:r>
            <a:r>
              <a:rPr lang="en-IN" sz="2400" dirty="0" err="1"/>
              <a:t>myarray</a:t>
            </a:r>
            <a:r>
              <a:rPr lang="en-IN" sz="2400" dirty="0"/>
              <a:t>[</a:t>
            </a:r>
            <a:r>
              <a:rPr lang="en-IN" sz="2400" dirty="0" err="1"/>
              <a:t>i</a:t>
            </a:r>
            <a:r>
              <a:rPr lang="en-IN" sz="2400" dirty="0"/>
              <a:t>]);			</a:t>
            </a:r>
          </a:p>
          <a:p>
            <a:r>
              <a:rPr lang="en-IN" sz="2400" dirty="0"/>
              <a:t>}</a:t>
            </a:r>
          </a:p>
          <a:p>
            <a:r>
              <a:rPr lang="en-IN" sz="2400" dirty="0"/>
              <a:t>}</a:t>
            </a:r>
          </a:p>
        </p:txBody>
      </p:sp>
    </p:spTree>
    <p:extLst>
      <p:ext uri="{BB962C8B-B14F-4D97-AF65-F5344CB8AC3E}">
        <p14:creationId xmlns:p14="http://schemas.microsoft.com/office/powerpoint/2010/main" val="2281811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Java Array</a:t>
            </a:r>
            <a:br>
              <a:rPr lang="en-IN" dirty="0"/>
            </a:br>
            <a:endParaRPr lang="en-IN" dirty="0"/>
          </a:p>
        </p:txBody>
      </p:sp>
      <p:sp>
        <p:nvSpPr>
          <p:cNvPr id="3" name="Content Placeholder 2"/>
          <p:cNvSpPr>
            <a:spLocks noGrp="1"/>
          </p:cNvSpPr>
          <p:nvPr>
            <p:ph idx="1"/>
          </p:nvPr>
        </p:nvSpPr>
        <p:spPr>
          <a:xfrm>
            <a:off x="838200" y="1126671"/>
            <a:ext cx="10515600" cy="5372100"/>
          </a:xfrm>
        </p:spPr>
        <p:txBody>
          <a:bodyPr>
            <a:normAutofit fontScale="55000" lnSpcReduction="20000"/>
          </a:bodyPr>
          <a:lstStyle/>
          <a:p>
            <a:pPr marL="0" indent="0">
              <a:buNone/>
            </a:pPr>
            <a:r>
              <a:rPr lang="en-US" sz="2400" dirty="0"/>
              <a:t>/</a:t>
            </a:r>
            <a:r>
              <a:rPr lang="en-US" sz="3800" dirty="0"/>
              <a:t>Java Program to illustrate how to declare, instantiate, initialize  </a:t>
            </a:r>
          </a:p>
          <a:p>
            <a:pPr marL="0" indent="0">
              <a:buNone/>
            </a:pPr>
            <a:r>
              <a:rPr lang="en-US" sz="3800" dirty="0"/>
              <a:t>//and traverse the Java array.  </a:t>
            </a:r>
          </a:p>
          <a:p>
            <a:pPr marL="0" indent="0">
              <a:buNone/>
            </a:pPr>
            <a:r>
              <a:rPr lang="en-US" sz="3800" b="1" dirty="0"/>
              <a:t>class Main{</a:t>
            </a:r>
          </a:p>
          <a:p>
            <a:pPr marL="0" indent="0">
              <a:buNone/>
            </a:pPr>
            <a:r>
              <a:rPr lang="en-US" sz="3800" b="1" dirty="0"/>
              <a:t>public static void main(String </a:t>
            </a:r>
            <a:r>
              <a:rPr lang="en-US" sz="3800" b="1" dirty="0" err="1"/>
              <a:t>args</a:t>
            </a:r>
            <a:r>
              <a:rPr lang="en-US" sz="3800" b="1" dirty="0"/>
              <a:t>[]){</a:t>
            </a:r>
          </a:p>
          <a:p>
            <a:pPr marL="0" indent="0">
              <a:buNone/>
            </a:pPr>
            <a:r>
              <a:rPr lang="en-US" sz="3800" b="1" dirty="0"/>
              <a:t>int a[]=new int[5];//declaration and instantiation</a:t>
            </a:r>
          </a:p>
          <a:p>
            <a:pPr marL="0" indent="0">
              <a:buNone/>
            </a:pPr>
            <a:r>
              <a:rPr lang="en-US" sz="3800" b="1" dirty="0"/>
              <a:t>a[0]=10;//initialization</a:t>
            </a:r>
          </a:p>
          <a:p>
            <a:pPr marL="0" indent="0">
              <a:buNone/>
            </a:pPr>
            <a:r>
              <a:rPr lang="en-US" sz="3800" b="1" dirty="0"/>
              <a:t>a[1]=20;</a:t>
            </a:r>
          </a:p>
          <a:p>
            <a:pPr marL="0" indent="0">
              <a:buNone/>
            </a:pPr>
            <a:r>
              <a:rPr lang="en-US" sz="3800" b="1" dirty="0"/>
              <a:t>a[2]=70;</a:t>
            </a:r>
          </a:p>
          <a:p>
            <a:pPr marL="0" indent="0">
              <a:buNone/>
            </a:pPr>
            <a:r>
              <a:rPr lang="en-US" sz="3800" b="1" dirty="0"/>
              <a:t>a[3]=40;</a:t>
            </a:r>
          </a:p>
          <a:p>
            <a:pPr marL="0" indent="0">
              <a:buNone/>
            </a:pPr>
            <a:r>
              <a:rPr lang="en-US" sz="3800" b="1" dirty="0"/>
              <a:t>a[4]=50;</a:t>
            </a:r>
          </a:p>
          <a:p>
            <a:pPr marL="0" indent="0">
              <a:buNone/>
            </a:pPr>
            <a:r>
              <a:rPr lang="en-US" sz="3800" b="1" dirty="0"/>
              <a:t>//traversing array </a:t>
            </a:r>
          </a:p>
          <a:p>
            <a:pPr marL="0" indent="0">
              <a:buNone/>
            </a:pPr>
            <a:r>
              <a:rPr lang="en-US" sz="3800" b="1" dirty="0"/>
              <a:t>for(int </a:t>
            </a:r>
            <a:r>
              <a:rPr lang="en-US" sz="3800" b="1" dirty="0" err="1"/>
              <a:t>i</a:t>
            </a:r>
            <a:r>
              <a:rPr lang="en-US" sz="3800" b="1" dirty="0"/>
              <a:t>=0;i&lt;</a:t>
            </a:r>
            <a:r>
              <a:rPr lang="en-US" sz="3800" b="1" dirty="0" err="1"/>
              <a:t>a.length;i</a:t>
            </a:r>
            <a:r>
              <a:rPr lang="en-US" sz="3800" b="1" dirty="0"/>
              <a:t>++)  //length is the property of array </a:t>
            </a:r>
          </a:p>
          <a:p>
            <a:pPr marL="0" indent="0">
              <a:buNone/>
            </a:pPr>
            <a:r>
              <a:rPr lang="en-US" sz="3800" b="1" dirty="0" err="1"/>
              <a:t>System.out.println</a:t>
            </a:r>
            <a:r>
              <a:rPr lang="en-US" sz="3800" b="1" dirty="0"/>
              <a:t>(a[</a:t>
            </a:r>
            <a:r>
              <a:rPr lang="en-US" sz="3800" b="1" dirty="0" err="1"/>
              <a:t>i</a:t>
            </a:r>
            <a:r>
              <a:rPr lang="en-US" sz="3800" b="1" dirty="0"/>
              <a:t>]);</a:t>
            </a:r>
          </a:p>
          <a:p>
            <a:pPr marL="0" indent="0">
              <a:buNone/>
            </a:pPr>
            <a:r>
              <a:rPr lang="en-US" sz="3800" b="1" dirty="0"/>
              <a:t>} </a:t>
            </a:r>
          </a:p>
          <a:p>
            <a:pPr marL="0" indent="0">
              <a:buNone/>
            </a:pPr>
            <a:r>
              <a:rPr lang="en-US" sz="3800" b="1" dirty="0"/>
              <a:t>}</a:t>
            </a:r>
            <a:endParaRPr lang="en-IN" sz="3800" dirty="0"/>
          </a:p>
        </p:txBody>
      </p:sp>
    </p:spTree>
    <p:extLst>
      <p:ext uri="{BB962C8B-B14F-4D97-AF65-F5344CB8AC3E}">
        <p14:creationId xmlns:p14="http://schemas.microsoft.com/office/powerpoint/2010/main" val="288997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6" y="0"/>
            <a:ext cx="11234057" cy="6858000"/>
          </a:xfrm>
        </p:spPr>
        <p:txBody>
          <a:bodyPr>
            <a:normAutofit fontScale="70000" lnSpcReduction="20000"/>
          </a:bodyPr>
          <a:lstStyle/>
          <a:p>
            <a:pPr marL="0" indent="0">
              <a:buNone/>
            </a:pPr>
            <a:r>
              <a:rPr lang="en-US" b="1" dirty="0"/>
              <a:t>//Let's create a program that takes a single-dimensional array as input</a:t>
            </a:r>
            <a:endParaRPr lang="en-IN" b="1" dirty="0"/>
          </a:p>
          <a:p>
            <a:pPr marL="0" indent="0">
              <a:buNone/>
            </a:pPr>
            <a:r>
              <a:rPr lang="en-IN" b="1" dirty="0"/>
              <a:t>import </a:t>
            </a:r>
            <a:r>
              <a:rPr lang="en-IN" b="1" dirty="0" err="1"/>
              <a:t>java.util.Scanner</a:t>
            </a:r>
            <a:r>
              <a:rPr lang="en-IN" b="1" dirty="0"/>
              <a:t>;</a:t>
            </a:r>
          </a:p>
          <a:p>
            <a:pPr marL="0" indent="0">
              <a:buNone/>
            </a:pPr>
            <a:r>
              <a:rPr lang="en-IN" b="1" dirty="0"/>
              <a:t>public class scanne1 {</a:t>
            </a:r>
          </a:p>
          <a:p>
            <a:pPr marL="0" indent="0">
              <a:buNone/>
            </a:pPr>
            <a:r>
              <a:rPr lang="en-IN" b="1" dirty="0"/>
              <a:t>    public static void main(String[] </a:t>
            </a:r>
            <a:r>
              <a:rPr lang="en-IN" b="1" dirty="0" err="1"/>
              <a:t>args</a:t>
            </a:r>
            <a:r>
              <a:rPr lang="en-IN" b="1" dirty="0"/>
              <a:t>) {</a:t>
            </a:r>
          </a:p>
          <a:p>
            <a:pPr marL="0" indent="0">
              <a:buNone/>
            </a:pPr>
            <a:r>
              <a:rPr lang="en-IN" b="1" dirty="0"/>
              <a:t>        </a:t>
            </a:r>
            <a:r>
              <a:rPr lang="en-IN" b="1" dirty="0" err="1"/>
              <a:t>int</a:t>
            </a:r>
            <a:r>
              <a:rPr lang="en-IN" b="1" dirty="0"/>
              <a:t> n;</a:t>
            </a:r>
          </a:p>
          <a:p>
            <a:pPr marL="0" indent="0">
              <a:buNone/>
            </a:pPr>
            <a:r>
              <a:rPr lang="en-IN" b="1" dirty="0"/>
              <a:t>        Scanner </a:t>
            </a:r>
            <a:r>
              <a:rPr lang="en-IN" b="1" dirty="0" err="1"/>
              <a:t>sc</a:t>
            </a:r>
            <a:r>
              <a:rPr lang="en-IN" b="1" dirty="0"/>
              <a:t>= new Scanner(System.in);</a:t>
            </a:r>
          </a:p>
          <a:p>
            <a:pPr marL="0" indent="0">
              <a:buNone/>
            </a:pPr>
            <a:r>
              <a:rPr lang="en-IN" b="1" dirty="0"/>
              <a:t>        </a:t>
            </a:r>
            <a:r>
              <a:rPr lang="en-IN" b="1" dirty="0" err="1"/>
              <a:t>System.out.println</a:t>
            </a:r>
            <a:r>
              <a:rPr lang="en-IN" b="1" dirty="0"/>
              <a:t>("Enter how many elements you want to store");</a:t>
            </a:r>
          </a:p>
          <a:p>
            <a:pPr marL="0" indent="0">
              <a:buNone/>
            </a:pPr>
            <a:r>
              <a:rPr lang="en-IN" b="1" dirty="0"/>
              <a:t>        n=</a:t>
            </a:r>
            <a:r>
              <a:rPr lang="en-IN" b="1" dirty="0" err="1"/>
              <a:t>sc.nextInt</a:t>
            </a:r>
            <a:r>
              <a:rPr lang="en-IN" b="1" dirty="0"/>
              <a:t>(); //</a:t>
            </a:r>
            <a:r>
              <a:rPr lang="en-US" dirty="0"/>
              <a:t>The </a:t>
            </a:r>
            <a:r>
              <a:rPr lang="en-US" dirty="0" err="1"/>
              <a:t>nextInt</a:t>
            </a:r>
            <a:r>
              <a:rPr lang="en-US" dirty="0"/>
              <a:t>() method </a:t>
            </a:r>
            <a:r>
              <a:rPr lang="en-US" b="1" dirty="0"/>
              <a:t>scans the next token of the input data as an “</a:t>
            </a:r>
            <a:r>
              <a:rPr lang="en-US" b="1" dirty="0" err="1"/>
              <a:t>int</a:t>
            </a:r>
            <a:r>
              <a:rPr lang="en-US" b="1" dirty="0"/>
              <a:t>”</a:t>
            </a:r>
            <a:r>
              <a:rPr lang="en-US" dirty="0"/>
              <a:t>.</a:t>
            </a:r>
            <a:endParaRPr lang="en-IN" b="1" dirty="0"/>
          </a:p>
          <a:p>
            <a:pPr marL="0" indent="0">
              <a:buNone/>
            </a:pPr>
            <a:r>
              <a:rPr lang="en-IN" b="1" dirty="0"/>
              <a:t>        </a:t>
            </a:r>
            <a:r>
              <a:rPr lang="en-IN" b="1" dirty="0" err="1"/>
              <a:t>int</a:t>
            </a:r>
            <a:r>
              <a:rPr lang="en-IN" b="1" dirty="0"/>
              <a:t>[] array =new </a:t>
            </a:r>
            <a:r>
              <a:rPr lang="en-IN" b="1" dirty="0" err="1"/>
              <a:t>int</a:t>
            </a:r>
            <a:r>
              <a:rPr lang="en-IN" b="1" dirty="0"/>
              <a:t>[10];</a:t>
            </a:r>
          </a:p>
          <a:p>
            <a:pPr marL="0" indent="0">
              <a:buNone/>
            </a:pPr>
            <a:r>
              <a:rPr lang="en-IN" b="1" dirty="0"/>
              <a:t>        </a:t>
            </a:r>
            <a:r>
              <a:rPr lang="en-IN" b="1" dirty="0" err="1"/>
              <a:t>System.out.println</a:t>
            </a:r>
            <a:r>
              <a:rPr lang="en-IN" b="1" dirty="0"/>
              <a:t>("Enter the elements of array");</a:t>
            </a:r>
          </a:p>
          <a:p>
            <a:pPr marL="0" indent="0">
              <a:buNone/>
            </a:pPr>
            <a:r>
              <a:rPr lang="en-IN" b="1" dirty="0"/>
              <a:t>        for(</a:t>
            </a:r>
            <a:r>
              <a:rPr lang="en-IN" b="1" dirty="0" err="1"/>
              <a:t>int</a:t>
            </a:r>
            <a:r>
              <a:rPr lang="en-IN" b="1" dirty="0"/>
              <a:t> </a:t>
            </a:r>
            <a:r>
              <a:rPr lang="en-IN" b="1" dirty="0" err="1"/>
              <a:t>i</a:t>
            </a:r>
            <a:r>
              <a:rPr lang="en-IN" b="1" dirty="0"/>
              <a:t>=0;i&lt;</a:t>
            </a:r>
            <a:r>
              <a:rPr lang="en-IN" b="1" dirty="0" err="1"/>
              <a:t>n;i</a:t>
            </a:r>
            <a:r>
              <a:rPr lang="en-IN" b="1" dirty="0"/>
              <a:t>++){</a:t>
            </a:r>
          </a:p>
          <a:p>
            <a:pPr marL="0" indent="0">
              <a:buNone/>
            </a:pPr>
            <a:r>
              <a:rPr lang="en-IN" b="1" dirty="0"/>
              <a:t>            array[</a:t>
            </a:r>
            <a:r>
              <a:rPr lang="en-IN" b="1" dirty="0" err="1"/>
              <a:t>i</a:t>
            </a:r>
            <a:r>
              <a:rPr lang="en-IN" b="1" dirty="0"/>
              <a:t>]= </a:t>
            </a:r>
            <a:r>
              <a:rPr lang="en-IN" b="1" dirty="0" err="1"/>
              <a:t>sc.nextInt</a:t>
            </a:r>
            <a:r>
              <a:rPr lang="en-IN" b="1" dirty="0"/>
              <a:t>();</a:t>
            </a:r>
          </a:p>
          <a:p>
            <a:pPr marL="0" indent="0">
              <a:buNone/>
            </a:pPr>
            <a:r>
              <a:rPr lang="en-IN" b="1" dirty="0"/>
              <a:t>        }</a:t>
            </a:r>
          </a:p>
          <a:p>
            <a:pPr marL="0" indent="0">
              <a:buNone/>
            </a:pPr>
            <a:r>
              <a:rPr lang="en-IN" b="1" dirty="0"/>
              <a:t>        </a:t>
            </a:r>
            <a:r>
              <a:rPr lang="en-IN" b="1" dirty="0" err="1"/>
              <a:t>System.out.println</a:t>
            </a:r>
            <a:r>
              <a:rPr lang="en-IN" b="1" dirty="0"/>
              <a:t>("Array elements are");</a:t>
            </a:r>
          </a:p>
          <a:p>
            <a:pPr marL="0" indent="0">
              <a:buNone/>
            </a:pPr>
            <a:r>
              <a:rPr lang="en-IN" b="1" dirty="0"/>
              <a:t>        for(</a:t>
            </a:r>
            <a:r>
              <a:rPr lang="en-IN" b="1" dirty="0" err="1"/>
              <a:t>int</a:t>
            </a:r>
            <a:r>
              <a:rPr lang="en-IN" b="1" dirty="0"/>
              <a:t> </a:t>
            </a:r>
            <a:r>
              <a:rPr lang="en-IN" b="1" dirty="0" err="1"/>
              <a:t>i</a:t>
            </a:r>
            <a:r>
              <a:rPr lang="en-IN" b="1" dirty="0"/>
              <a:t>=0;i&lt;</a:t>
            </a:r>
            <a:r>
              <a:rPr lang="en-IN" b="1" dirty="0" err="1"/>
              <a:t>n;i</a:t>
            </a:r>
            <a:r>
              <a:rPr lang="en-IN" b="1" dirty="0"/>
              <a:t>++)</a:t>
            </a:r>
          </a:p>
          <a:p>
            <a:pPr marL="0" indent="0">
              <a:buNone/>
            </a:pPr>
            <a:r>
              <a:rPr lang="en-IN" b="1" dirty="0"/>
              <a:t>        {</a:t>
            </a:r>
          </a:p>
          <a:p>
            <a:pPr marL="0" indent="0">
              <a:buNone/>
            </a:pPr>
            <a:r>
              <a:rPr lang="en-IN" b="1" dirty="0"/>
              <a:t>            </a:t>
            </a:r>
            <a:r>
              <a:rPr lang="en-IN" b="1" dirty="0" err="1"/>
              <a:t>System.out.println</a:t>
            </a:r>
            <a:r>
              <a:rPr lang="en-IN" b="1" dirty="0"/>
              <a:t>(array[</a:t>
            </a:r>
            <a:r>
              <a:rPr lang="en-IN" b="1" dirty="0" err="1"/>
              <a:t>i</a:t>
            </a:r>
            <a:r>
              <a:rPr lang="en-IN" b="1" dirty="0"/>
              <a:t>]);</a:t>
            </a:r>
          </a:p>
          <a:p>
            <a:pPr marL="0" indent="0">
              <a:buNone/>
            </a:pPr>
            <a:r>
              <a:rPr lang="en-IN" b="1" dirty="0"/>
              <a:t>        }  </a:t>
            </a:r>
          </a:p>
          <a:p>
            <a:pPr marL="0" indent="0">
              <a:buNone/>
            </a:pPr>
            <a:r>
              <a:rPr lang="en-IN" b="1" dirty="0"/>
              <a:t>    }</a:t>
            </a:r>
          </a:p>
          <a:p>
            <a:pPr marL="0" indent="0">
              <a:buNone/>
            </a:pPr>
            <a:r>
              <a:rPr lang="en-IN" b="1" dirty="0"/>
              <a:t>  }</a:t>
            </a:r>
          </a:p>
        </p:txBody>
      </p:sp>
    </p:spTree>
    <p:extLst>
      <p:ext uri="{BB962C8B-B14F-4D97-AF65-F5344CB8AC3E}">
        <p14:creationId xmlns:p14="http://schemas.microsoft.com/office/powerpoint/2010/main" val="125880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A248962-AED2-55D6-1BBD-7B26244E5F83}"/>
              </a:ext>
            </a:extLst>
          </p:cNvPr>
          <p:cNvGraphicFramePr>
            <a:graphicFrameLocks noGrp="1"/>
          </p:cNvGraphicFramePr>
          <p:nvPr>
            <p:extLst>
              <p:ext uri="{D42A27DB-BD31-4B8C-83A1-F6EECF244321}">
                <p14:modId xmlns:p14="http://schemas.microsoft.com/office/powerpoint/2010/main" val="2533692521"/>
              </p:ext>
            </p:extLst>
          </p:nvPr>
        </p:nvGraphicFramePr>
        <p:xfrm>
          <a:off x="76427" y="988709"/>
          <a:ext cx="12039145" cy="5765283"/>
        </p:xfrm>
        <a:graphic>
          <a:graphicData uri="http://schemas.openxmlformats.org/drawingml/2006/table">
            <a:tbl>
              <a:tblPr firstRow="1" firstCol="1" bandRow="1"/>
              <a:tblGrid>
                <a:gridCol w="697758">
                  <a:extLst>
                    <a:ext uri="{9D8B030D-6E8A-4147-A177-3AD203B41FA5}">
                      <a16:colId xmlns:a16="http://schemas.microsoft.com/office/drawing/2014/main" val="2509004058"/>
                    </a:ext>
                  </a:extLst>
                </a:gridCol>
                <a:gridCol w="1470745">
                  <a:extLst>
                    <a:ext uri="{9D8B030D-6E8A-4147-A177-3AD203B41FA5}">
                      <a16:colId xmlns:a16="http://schemas.microsoft.com/office/drawing/2014/main" val="4188375377"/>
                    </a:ext>
                  </a:extLst>
                </a:gridCol>
                <a:gridCol w="4326211">
                  <a:extLst>
                    <a:ext uri="{9D8B030D-6E8A-4147-A177-3AD203B41FA5}">
                      <a16:colId xmlns:a16="http://schemas.microsoft.com/office/drawing/2014/main" val="3996522960"/>
                    </a:ext>
                  </a:extLst>
                </a:gridCol>
                <a:gridCol w="1967467">
                  <a:extLst>
                    <a:ext uri="{9D8B030D-6E8A-4147-A177-3AD203B41FA5}">
                      <a16:colId xmlns:a16="http://schemas.microsoft.com/office/drawing/2014/main" val="3047403590"/>
                    </a:ext>
                  </a:extLst>
                </a:gridCol>
                <a:gridCol w="1703844">
                  <a:extLst>
                    <a:ext uri="{9D8B030D-6E8A-4147-A177-3AD203B41FA5}">
                      <a16:colId xmlns:a16="http://schemas.microsoft.com/office/drawing/2014/main" val="3081829154"/>
                    </a:ext>
                  </a:extLst>
                </a:gridCol>
                <a:gridCol w="1873120">
                  <a:extLst>
                    <a:ext uri="{9D8B030D-6E8A-4147-A177-3AD203B41FA5}">
                      <a16:colId xmlns:a16="http://schemas.microsoft.com/office/drawing/2014/main" val="4245499289"/>
                    </a:ext>
                  </a:extLst>
                </a:gridCol>
              </a:tblGrid>
              <a:tr h="161161">
                <a:tc gridSpan="3">
                  <a:txBody>
                    <a:bodyPr/>
                    <a:lstStyle/>
                    <a:p>
                      <a:pPr algn="ctr"/>
                      <a:r>
                        <a:rPr lang="en-US" sz="1600" b="1">
                          <a:effectLst/>
                          <a:latin typeface="Times New Roman" panose="02020603050405020304" pitchFamily="18" charset="0"/>
                          <a:ea typeface="Times New Roman" panose="02020603050405020304" pitchFamily="18" charset="0"/>
                          <a:cs typeface="Calibri" panose="020F0502020204030204" pitchFamily="34" charset="0"/>
                        </a:rPr>
                        <a:t>THEORY (60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2">
                  <a:txBody>
                    <a:bodyPr/>
                    <a:lstStyle/>
                    <a:p>
                      <a:pPr algn="ctr"/>
                      <a:r>
                        <a:rPr lang="en-US" sz="1600" b="1">
                          <a:effectLst/>
                          <a:latin typeface="Times New Roman" panose="02020603050405020304" pitchFamily="18" charset="0"/>
                          <a:ea typeface="Times New Roman" panose="02020603050405020304" pitchFamily="18" charset="0"/>
                          <a:cs typeface="Calibri" panose="020F0502020204030204" pitchFamily="34" charset="0"/>
                        </a:rPr>
                        <a:t>LAB (40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rowSpan="2">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Total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207692"/>
                  </a:ext>
                </a:extLst>
              </a:tr>
              <a:tr h="483482">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IA test 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effectLst/>
                          <a:latin typeface="Times New Roman" panose="02020603050405020304" pitchFamily="18" charset="0"/>
                          <a:ea typeface="Times New Roman" panose="02020603050405020304" pitchFamily="18" charset="0"/>
                          <a:cs typeface="Calibri" panose="020F0502020204030204" pitchFamily="34" charset="0"/>
                        </a:rPr>
                        <a:t>IA test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Assignment (OBA/Lab Project/ Industry assignment)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Conduction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Lab test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602586320"/>
                  </a:ext>
                </a:extLst>
              </a:tr>
              <a:tr h="644643">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25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25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10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15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25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Calibri" panose="020F0502020204030204" pitchFamily="34" charset="0"/>
                        </a:rPr>
                        <a:t>100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433487"/>
                  </a:ext>
                </a:extLst>
              </a:tr>
              <a:tr h="483482">
                <a:tc gridSpan="6">
                  <a:txBody>
                    <a:bodyPr/>
                    <a:lstStyle/>
                    <a:p>
                      <a:r>
                        <a:rPr lang="en-US" sz="1600" b="1" dirty="0">
                          <a:effectLst/>
                          <a:latin typeface="Times New Roman" panose="02020603050405020304" pitchFamily="18" charset="0"/>
                          <a:ea typeface="Times New Roman" panose="02020603050405020304" pitchFamily="18" charset="0"/>
                          <a:cs typeface="Calibri" panose="020F0502020204030204" pitchFamily="34" charset="0"/>
                        </a:rPr>
                        <a:t>IA Test: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1. No objective part in IA question paper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2. All questions descriptive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4556443"/>
                  </a:ext>
                </a:extLst>
              </a:tr>
              <a:tr h="644643">
                <a:tc gridSpan="6">
                  <a:txBody>
                    <a:bodyPr/>
                    <a:lstStyle/>
                    <a:p>
                      <a:r>
                        <a:rPr lang="en-US" sz="1600" b="1">
                          <a:effectLst/>
                          <a:latin typeface="Times New Roman" panose="02020603050405020304" pitchFamily="18" charset="0"/>
                          <a:ea typeface="Times New Roman" panose="02020603050405020304" pitchFamily="18" charset="0"/>
                          <a:cs typeface="Calibri" panose="020F0502020204030204" pitchFamily="34" charset="0"/>
                        </a:rPr>
                        <a:t>Conduct of Lab:</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1. Conducting the experiment and journal: 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2. Calculations, results, graph, conclusion and Outcome: 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3. Viva voce: 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92649453"/>
                  </a:ext>
                </a:extLst>
              </a:tr>
              <a:tr h="966964">
                <a:tc gridSpan="6">
                  <a:txBody>
                    <a:bodyPr/>
                    <a:lstStyle/>
                    <a:p>
                      <a:r>
                        <a:rPr lang="en-US" sz="1600" b="1">
                          <a:effectLst/>
                          <a:latin typeface="Times New Roman" panose="02020603050405020304" pitchFamily="18" charset="0"/>
                          <a:ea typeface="Times New Roman" panose="02020603050405020304" pitchFamily="18" charset="0"/>
                          <a:cs typeface="Calibri" panose="020F0502020204030204" pitchFamily="34" charset="0"/>
                        </a:rPr>
                        <a:t>Lab test: (Batchwise with 15 students/batch)</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1. Test will be conducted at the end of the semester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2. Timetable, Batch details and examiners will be declared by Exam section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3. Conducting the experiment and writing report: 5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4. Calculations, results, graph and conclusion: 10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a:effectLst/>
                          <a:latin typeface="Times New Roman" panose="02020603050405020304" pitchFamily="18" charset="0"/>
                          <a:ea typeface="Times New Roman" panose="02020603050405020304" pitchFamily="18" charset="0"/>
                          <a:cs typeface="Calibri" panose="020F0502020204030204" pitchFamily="34" charset="0"/>
                        </a:rPr>
                        <a:t>5. Viva voce: 10 marks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38479607"/>
                  </a:ext>
                </a:extLst>
              </a:tr>
              <a:tr h="966964">
                <a:tc gridSpan="6">
                  <a:txBody>
                    <a:bodyPr/>
                    <a:lstStyle/>
                    <a:p>
                      <a:r>
                        <a:rPr lang="en-US" sz="1600" b="1" dirty="0">
                          <a:effectLst/>
                          <a:latin typeface="Times New Roman" panose="02020603050405020304" pitchFamily="18" charset="0"/>
                          <a:ea typeface="Times New Roman" panose="02020603050405020304" pitchFamily="18" charset="0"/>
                          <a:cs typeface="Calibri" panose="020F0502020204030204" pitchFamily="34" charset="0"/>
                        </a:rPr>
                        <a:t>Eligibility for SEE: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1. 40% and above (24 marks and above) in theory component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2. 40% and above (16 marks and above) in lab component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3. </a:t>
                      </a:r>
                      <a:r>
                        <a:rPr lang="en-US" sz="1600" b="1" dirty="0">
                          <a:effectLst/>
                          <a:latin typeface="Times New Roman" panose="02020603050405020304" pitchFamily="18" charset="0"/>
                          <a:ea typeface="Times New Roman" panose="02020603050405020304" pitchFamily="18" charset="0"/>
                          <a:cs typeface="Calibri" panose="020F0502020204030204" pitchFamily="34" charset="0"/>
                        </a:rPr>
                        <a:t>Lab test is COMPULSORY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Calibri" panose="020F0502020204030204" pitchFamily="34" charset="0"/>
                        </a:rPr>
                        <a:t>4. Not eligible in any one of the two components will make the student </a:t>
                      </a:r>
                      <a:r>
                        <a:rPr lang="en-US" sz="1600" b="1" dirty="0">
                          <a:effectLst/>
                          <a:latin typeface="Times New Roman" panose="02020603050405020304" pitchFamily="18" charset="0"/>
                          <a:ea typeface="Times New Roman" panose="02020603050405020304" pitchFamily="18" charset="0"/>
                          <a:cs typeface="Calibri" panose="020F0502020204030204" pitchFamily="34" charset="0"/>
                        </a:rPr>
                        <a:t>Not Eligible</a:t>
                      </a:r>
                      <a:r>
                        <a:rPr lang="en-US" sz="1600" dirty="0">
                          <a:effectLst/>
                          <a:latin typeface="Times New Roman" panose="02020603050405020304" pitchFamily="18" charset="0"/>
                          <a:ea typeface="Times New Roman" panose="02020603050405020304" pitchFamily="18" charset="0"/>
                          <a:cs typeface="Calibri" panose="020F0502020204030204" pitchFamily="34" charset="0"/>
                        </a:rPr>
                        <a:t> for SEE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435" marR="60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26470609"/>
                  </a:ext>
                </a:extLst>
              </a:tr>
            </a:tbl>
          </a:graphicData>
        </a:graphic>
      </p:graphicFrame>
      <p:sp>
        <p:nvSpPr>
          <p:cNvPr id="7" name="Rectangle 2">
            <a:extLst>
              <a:ext uri="{FF2B5EF4-FFF2-40B4-BE49-F238E27FC236}">
                <a16:creationId xmlns:a16="http://schemas.microsoft.com/office/drawing/2014/main" id="{69688E4D-2618-F416-3C3A-250519687158}"/>
              </a:ext>
            </a:extLst>
          </p:cNvPr>
          <p:cNvSpPr>
            <a:spLocks noChangeArrowheads="1"/>
          </p:cNvSpPr>
          <p:nvPr/>
        </p:nvSpPr>
        <p:spPr bwMode="auto">
          <a:xfrm>
            <a:off x="76427" y="42454"/>
            <a:ext cx="117672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Scheme of Continuous Internal Evaluation (CIE):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 integrated courses, a lab test also will be conducted at the end of the semester. The lab test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COMPULSORY)</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will be part of the CIE.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 SEE for Lab</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9261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A2193F-CD20-4315-C613-6979AFE4E6F2}"/>
              </a:ext>
            </a:extLst>
          </p:cNvPr>
          <p:cNvSpPr txBox="1"/>
          <p:nvPr/>
        </p:nvSpPr>
        <p:spPr>
          <a:xfrm>
            <a:off x="103414" y="0"/>
            <a:ext cx="11985172" cy="5940088"/>
          </a:xfrm>
          <a:prstGeom prst="rect">
            <a:avLst/>
          </a:prstGeom>
          <a:noFill/>
        </p:spPr>
        <p:txBody>
          <a:bodyPr wrap="square">
            <a:spAutoFit/>
          </a:bodyPr>
          <a:lstStyle/>
          <a:p>
            <a:r>
              <a:rPr lang="en-IN" sz="2000" dirty="0"/>
              <a:t>import </a:t>
            </a:r>
            <a:r>
              <a:rPr lang="en-IN" sz="2000" dirty="0" err="1"/>
              <a:t>java.util.Scanner</a:t>
            </a:r>
            <a:r>
              <a:rPr lang="en-IN" sz="2000" dirty="0"/>
              <a:t>;</a:t>
            </a:r>
          </a:p>
          <a:p>
            <a:r>
              <a:rPr lang="en-IN" sz="2000" dirty="0"/>
              <a:t>public class Main {</a:t>
            </a:r>
          </a:p>
          <a:p>
            <a:r>
              <a:rPr lang="en-IN" sz="2000" dirty="0"/>
              <a:t>    public static void main(String[] </a:t>
            </a:r>
            <a:r>
              <a:rPr lang="en-IN" sz="2000" dirty="0" err="1"/>
              <a:t>args</a:t>
            </a:r>
            <a:r>
              <a:rPr lang="en-IN" sz="2000" dirty="0"/>
              <a:t>) {</a:t>
            </a:r>
          </a:p>
          <a:p>
            <a:r>
              <a:rPr lang="en-IN" sz="2000" dirty="0"/>
              <a:t>        int n;</a:t>
            </a:r>
          </a:p>
          <a:p>
            <a:r>
              <a:rPr lang="en-IN" sz="2000" dirty="0"/>
              <a:t>        Scanner </a:t>
            </a:r>
            <a:r>
              <a:rPr lang="en-IN" sz="2000" dirty="0" err="1"/>
              <a:t>sc</a:t>
            </a:r>
            <a:r>
              <a:rPr lang="en-IN" sz="2000" dirty="0"/>
              <a:t>= new Scanner(System.in);</a:t>
            </a:r>
          </a:p>
          <a:p>
            <a:r>
              <a:rPr lang="en-IN" sz="2000" dirty="0"/>
              <a:t>        </a:t>
            </a:r>
            <a:r>
              <a:rPr lang="en-IN" sz="2000" dirty="0" err="1"/>
              <a:t>System.out.println</a:t>
            </a:r>
            <a:r>
              <a:rPr lang="en-IN" sz="2000" dirty="0"/>
              <a:t>("Enter how many elements you want to store");</a:t>
            </a:r>
          </a:p>
          <a:p>
            <a:r>
              <a:rPr lang="en-IN" sz="2000" dirty="0"/>
              <a:t>        n=</a:t>
            </a:r>
            <a:r>
              <a:rPr lang="en-IN" sz="2000" dirty="0" err="1"/>
              <a:t>sc.nextInt</a:t>
            </a:r>
            <a:r>
              <a:rPr lang="en-IN" sz="2000" dirty="0"/>
              <a:t>(); //The </a:t>
            </a:r>
            <a:r>
              <a:rPr lang="en-IN" sz="2000" dirty="0" err="1"/>
              <a:t>nextInt</a:t>
            </a:r>
            <a:r>
              <a:rPr lang="en-IN" sz="2000" dirty="0"/>
              <a:t>() method scans the next token of the input data as an “int”.</a:t>
            </a:r>
          </a:p>
          <a:p>
            <a:r>
              <a:rPr lang="en-IN" sz="2000" dirty="0"/>
              <a:t>        int[] array =new int[10];</a:t>
            </a:r>
          </a:p>
          <a:p>
            <a:r>
              <a:rPr lang="en-IN" sz="2000" dirty="0"/>
              <a:t>        </a:t>
            </a:r>
            <a:r>
              <a:rPr lang="en-IN" sz="2000" dirty="0" err="1"/>
              <a:t>System.out.println</a:t>
            </a:r>
            <a:r>
              <a:rPr lang="en-IN" sz="2000" dirty="0"/>
              <a:t>("Enter the elements of array");</a:t>
            </a:r>
          </a:p>
          <a:p>
            <a:r>
              <a:rPr lang="en-IN" sz="2000" dirty="0"/>
              <a:t>        for(int </a:t>
            </a:r>
            <a:r>
              <a:rPr lang="en-IN" sz="2000" dirty="0" err="1"/>
              <a:t>i</a:t>
            </a:r>
            <a:r>
              <a:rPr lang="en-IN" sz="2000" dirty="0"/>
              <a:t>=0;i&lt;</a:t>
            </a:r>
            <a:r>
              <a:rPr lang="en-IN" sz="2000" dirty="0" err="1"/>
              <a:t>n;i</a:t>
            </a:r>
            <a:r>
              <a:rPr lang="en-IN" sz="2000" dirty="0"/>
              <a:t>++){</a:t>
            </a:r>
          </a:p>
          <a:p>
            <a:r>
              <a:rPr lang="en-IN" sz="2000" dirty="0"/>
              <a:t>            array[</a:t>
            </a:r>
            <a:r>
              <a:rPr lang="en-IN" sz="2000" dirty="0" err="1"/>
              <a:t>i</a:t>
            </a:r>
            <a:r>
              <a:rPr lang="en-IN" sz="2000" dirty="0"/>
              <a:t>]= </a:t>
            </a:r>
            <a:r>
              <a:rPr lang="en-IN" sz="2000" dirty="0" err="1"/>
              <a:t>sc.nextInt</a:t>
            </a:r>
            <a:r>
              <a:rPr lang="en-IN" sz="2000" dirty="0"/>
              <a:t>();</a:t>
            </a:r>
          </a:p>
          <a:p>
            <a:r>
              <a:rPr lang="en-IN" sz="2000" dirty="0"/>
              <a:t>        }</a:t>
            </a:r>
          </a:p>
          <a:p>
            <a:r>
              <a:rPr lang="en-IN" sz="2000" dirty="0"/>
              <a:t>        </a:t>
            </a:r>
            <a:r>
              <a:rPr lang="en-IN" sz="2000" dirty="0" err="1"/>
              <a:t>System.out.println</a:t>
            </a:r>
            <a:r>
              <a:rPr lang="en-IN" sz="2000" dirty="0"/>
              <a:t>("Array elements are");</a:t>
            </a:r>
          </a:p>
          <a:p>
            <a:r>
              <a:rPr lang="en-IN" sz="2000" dirty="0"/>
              <a:t>        for(int </a:t>
            </a:r>
            <a:r>
              <a:rPr lang="en-IN" sz="2000" dirty="0" err="1"/>
              <a:t>i</a:t>
            </a:r>
            <a:r>
              <a:rPr lang="en-IN" sz="2000" dirty="0"/>
              <a:t>=0;i&lt;</a:t>
            </a:r>
            <a:r>
              <a:rPr lang="en-IN" sz="2000" dirty="0" err="1"/>
              <a:t>n;i</a:t>
            </a:r>
            <a:r>
              <a:rPr lang="en-IN" sz="2000" dirty="0"/>
              <a:t>++)</a:t>
            </a:r>
          </a:p>
          <a:p>
            <a:r>
              <a:rPr lang="en-IN" sz="2000" dirty="0"/>
              <a:t>        {</a:t>
            </a:r>
          </a:p>
          <a:p>
            <a:r>
              <a:rPr lang="en-IN" sz="2000" dirty="0"/>
              <a:t>            </a:t>
            </a:r>
            <a:r>
              <a:rPr lang="en-IN" sz="2000" dirty="0" err="1"/>
              <a:t>System.out.println</a:t>
            </a:r>
            <a:r>
              <a:rPr lang="en-IN" sz="2000" dirty="0"/>
              <a:t>(array[</a:t>
            </a:r>
            <a:r>
              <a:rPr lang="en-IN" sz="2000" dirty="0" err="1"/>
              <a:t>i</a:t>
            </a:r>
            <a:r>
              <a:rPr lang="en-IN" sz="2000" dirty="0"/>
              <a:t>]);</a:t>
            </a:r>
          </a:p>
          <a:p>
            <a:r>
              <a:rPr lang="en-IN" sz="2000" dirty="0"/>
              <a:t>        }  </a:t>
            </a:r>
          </a:p>
          <a:p>
            <a:r>
              <a:rPr lang="en-IN" sz="2000" dirty="0"/>
              <a:t>    }</a:t>
            </a:r>
          </a:p>
          <a:p>
            <a:r>
              <a:rPr lang="en-IN" sz="2000" dirty="0"/>
              <a:t>  }</a:t>
            </a:r>
          </a:p>
        </p:txBody>
      </p:sp>
    </p:spTree>
    <p:extLst>
      <p:ext uri="{BB962C8B-B14F-4D97-AF65-F5344CB8AC3E}">
        <p14:creationId xmlns:p14="http://schemas.microsoft.com/office/powerpoint/2010/main" val="267126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3529"/>
          </a:xfrm>
        </p:spPr>
        <p:txBody>
          <a:bodyPr>
            <a:normAutofit fontScale="90000"/>
          </a:bodyPr>
          <a:lstStyle/>
          <a:p>
            <a:r>
              <a:rPr lang="en-US" sz="2800" b="1" u="sng" dirty="0"/>
              <a:t>Find the minimum and maximum value in an array</a:t>
            </a:r>
            <a:endParaRPr lang="en-IN" sz="2800" b="1" u="sng" dirty="0"/>
          </a:p>
        </p:txBody>
      </p:sp>
      <p:sp>
        <p:nvSpPr>
          <p:cNvPr id="3" name="Content Placeholder 2"/>
          <p:cNvSpPr>
            <a:spLocks noGrp="1"/>
          </p:cNvSpPr>
          <p:nvPr>
            <p:ph idx="1"/>
          </p:nvPr>
        </p:nvSpPr>
        <p:spPr>
          <a:xfrm>
            <a:off x="522514" y="473528"/>
            <a:ext cx="6309210" cy="638447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java.util.Scanner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MinMax</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public static void main (String[] args)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min , max , n;</a:t>
            </a:r>
          </a:p>
          <a:p>
            <a:pPr marL="0" indent="0">
              <a:buNone/>
            </a:pPr>
            <a:r>
              <a:rPr lang="en-US" sz="2000" dirty="0">
                <a:latin typeface="Times New Roman" panose="02020603050405020304" pitchFamily="18" charset="0"/>
                <a:cs typeface="Times New Roman" panose="02020603050405020304" pitchFamily="18" charset="0"/>
              </a:rPr>
              <a:t>	Scanner </a:t>
            </a:r>
            <a:r>
              <a:rPr lang="en-US" sz="2000" dirty="0" err="1">
                <a:latin typeface="Times New Roman" panose="02020603050405020304" pitchFamily="18" charset="0"/>
                <a:cs typeface="Times New Roman" panose="02020603050405020304" pitchFamily="18" charset="0"/>
              </a:rPr>
              <a:t>sc</a:t>
            </a:r>
            <a:r>
              <a:rPr lang="en-US" sz="2000" dirty="0">
                <a:latin typeface="Times New Roman" panose="02020603050405020304" pitchFamily="18" charset="0"/>
                <a:cs typeface="Times New Roman" panose="02020603050405020304" pitchFamily="18" charset="0"/>
              </a:rPr>
              <a:t> = new Scanner(System.in);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("Enter the number of elements you want to store: ");</a:t>
            </a:r>
          </a:p>
          <a:p>
            <a:pPr marL="0" indent="0">
              <a:buNone/>
            </a:pP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sc.nextInt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("Enter the elements of the array: ");</a:t>
            </a:r>
          </a:p>
          <a:p>
            <a:pPr marL="0" indent="0">
              <a:buNone/>
            </a:pPr>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=0;i&lt;n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sc.nextInt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("Array elements are: ");</a:t>
            </a:r>
          </a:p>
          <a:p>
            <a:pPr marL="0" indent="0">
              <a:buNone/>
            </a:pPr>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&lt;n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7777655" y="893941"/>
            <a:ext cx="3993931"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min=max=</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[0];</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=1;i&lt;</a:t>
            </a:r>
            <a:r>
              <a:rPr lang="en-US" sz="2000" dirty="0" err="1">
                <a:latin typeface="Times New Roman" panose="02020603050405020304" pitchFamily="18" charset="0"/>
                <a:cs typeface="Times New Roman" panose="02020603050405020304" pitchFamily="18" charset="0"/>
              </a:rPr>
              <a:t>n;i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]&lt;min)</a:t>
            </a:r>
          </a:p>
          <a:p>
            <a:r>
              <a:rPr lang="en-US" sz="2000" dirty="0">
                <a:latin typeface="Times New Roman" panose="02020603050405020304" pitchFamily="18" charset="0"/>
                <a:cs typeface="Times New Roman" panose="02020603050405020304" pitchFamily="18" charset="0"/>
              </a:rPr>
              <a:t>        min=</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]&gt;max)</a:t>
            </a:r>
          </a:p>
          <a:p>
            <a:r>
              <a:rPr lang="en-US" sz="2000" dirty="0">
                <a:latin typeface="Times New Roman" panose="02020603050405020304" pitchFamily="18" charset="0"/>
                <a:cs typeface="Times New Roman" panose="02020603050405020304" pitchFamily="18" charset="0"/>
              </a:rPr>
              <a:t>        max=</a:t>
            </a:r>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("Min And Max=" + min + "     " + max);   }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5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3F9130-D51E-B1C2-13F6-D77752348D18}"/>
              </a:ext>
            </a:extLst>
          </p:cNvPr>
          <p:cNvSpPr txBox="1"/>
          <p:nvPr/>
        </p:nvSpPr>
        <p:spPr>
          <a:xfrm>
            <a:off x="304800" y="89892"/>
            <a:ext cx="11582400" cy="7109639"/>
          </a:xfrm>
          <a:prstGeom prst="rect">
            <a:avLst/>
          </a:prstGeom>
          <a:noFill/>
        </p:spPr>
        <p:txBody>
          <a:bodyPr wrap="square">
            <a:spAutoFit/>
          </a:bodyPr>
          <a:lstStyle/>
          <a:p>
            <a:r>
              <a:rPr lang="en-IN" sz="2000" dirty="0"/>
              <a:t>import </a:t>
            </a:r>
            <a:r>
              <a:rPr lang="en-IN" sz="2000" dirty="0" err="1"/>
              <a:t>java.util.Scanner</a:t>
            </a:r>
            <a:r>
              <a:rPr lang="en-IN" sz="2000" dirty="0"/>
              <a:t>;</a:t>
            </a:r>
          </a:p>
          <a:p>
            <a:r>
              <a:rPr lang="en-IN" sz="2000" dirty="0"/>
              <a:t>public class Main {</a:t>
            </a:r>
          </a:p>
          <a:p>
            <a:r>
              <a:rPr lang="en-IN" sz="2000" dirty="0"/>
              <a:t>	public static void main (String[] </a:t>
            </a:r>
            <a:r>
              <a:rPr lang="en-IN" sz="2000" dirty="0" err="1"/>
              <a:t>args</a:t>
            </a:r>
            <a:r>
              <a:rPr lang="en-IN" sz="2000" dirty="0"/>
              <a:t>) {</a:t>
            </a:r>
          </a:p>
          <a:p>
            <a:r>
              <a:rPr lang="en-IN" sz="2000" dirty="0"/>
              <a:t>	int[] </a:t>
            </a:r>
            <a:r>
              <a:rPr lang="en-IN" sz="2000" dirty="0" err="1"/>
              <a:t>nums</a:t>
            </a:r>
            <a:r>
              <a:rPr lang="en-IN" sz="2000" dirty="0"/>
              <a:t>=new int[10];</a:t>
            </a:r>
          </a:p>
          <a:p>
            <a:r>
              <a:rPr lang="en-IN" sz="2000" dirty="0"/>
              <a:t>	int min , max , n;</a:t>
            </a:r>
          </a:p>
          <a:p>
            <a:r>
              <a:rPr lang="en-IN" sz="2000" dirty="0"/>
              <a:t>	Scanner </a:t>
            </a:r>
            <a:r>
              <a:rPr lang="en-IN" sz="2000" dirty="0" err="1"/>
              <a:t>sc</a:t>
            </a:r>
            <a:r>
              <a:rPr lang="en-IN" sz="2000" dirty="0"/>
              <a:t> = new Scanner(System.in);</a:t>
            </a:r>
          </a:p>
          <a:p>
            <a:r>
              <a:rPr lang="en-IN" sz="2000" dirty="0"/>
              <a:t>        </a:t>
            </a:r>
            <a:r>
              <a:rPr lang="en-IN" sz="2000" dirty="0" err="1"/>
              <a:t>System.out.println</a:t>
            </a:r>
            <a:r>
              <a:rPr lang="en-IN" sz="2000" dirty="0"/>
              <a:t>("Enter the number of elements you want to store: ");</a:t>
            </a:r>
          </a:p>
          <a:p>
            <a:r>
              <a:rPr lang="en-IN" sz="2000" dirty="0"/>
              <a:t>	 n= </a:t>
            </a:r>
            <a:r>
              <a:rPr lang="en-IN" sz="2000" dirty="0" err="1"/>
              <a:t>sc.nextInt</a:t>
            </a:r>
            <a:r>
              <a:rPr lang="en-IN" sz="2000" dirty="0"/>
              <a:t>(); </a:t>
            </a:r>
          </a:p>
          <a:p>
            <a:r>
              <a:rPr lang="en-IN" sz="2000" dirty="0"/>
              <a:t>        </a:t>
            </a:r>
            <a:r>
              <a:rPr lang="en-IN" sz="2000" dirty="0" err="1"/>
              <a:t>System.out.println</a:t>
            </a:r>
            <a:r>
              <a:rPr lang="en-IN" sz="2000" dirty="0"/>
              <a:t>("Enter the elements of the array: ");</a:t>
            </a:r>
          </a:p>
          <a:p>
            <a:r>
              <a:rPr lang="en-IN" sz="2000" dirty="0"/>
              <a:t>        for(int </a:t>
            </a:r>
            <a:r>
              <a:rPr lang="en-IN" sz="2000" dirty="0" err="1"/>
              <a:t>i</a:t>
            </a:r>
            <a:r>
              <a:rPr lang="en-IN" sz="2000" dirty="0"/>
              <a:t>=0;i&lt;n ; </a:t>
            </a:r>
            <a:r>
              <a:rPr lang="en-IN" sz="2000" dirty="0" err="1"/>
              <a:t>i</a:t>
            </a:r>
            <a:r>
              <a:rPr lang="en-IN" sz="2000" dirty="0"/>
              <a:t>++)</a:t>
            </a:r>
          </a:p>
          <a:p>
            <a:r>
              <a:rPr lang="en-IN" sz="2000" dirty="0"/>
              <a:t>        </a:t>
            </a:r>
            <a:r>
              <a:rPr lang="en-IN" sz="2000" dirty="0" err="1"/>
              <a:t>nums</a:t>
            </a:r>
            <a:r>
              <a:rPr lang="en-IN" sz="2000" dirty="0"/>
              <a:t>[</a:t>
            </a:r>
            <a:r>
              <a:rPr lang="en-IN" sz="2000" dirty="0" err="1"/>
              <a:t>i</a:t>
            </a:r>
            <a:r>
              <a:rPr lang="en-IN" sz="2000" dirty="0"/>
              <a:t>]=</a:t>
            </a:r>
            <a:r>
              <a:rPr lang="en-IN" sz="2000" dirty="0" err="1"/>
              <a:t>sc.nextInt</a:t>
            </a:r>
            <a:r>
              <a:rPr lang="en-IN" sz="2000" dirty="0"/>
              <a:t>();</a:t>
            </a:r>
          </a:p>
          <a:p>
            <a:r>
              <a:rPr lang="en-IN" sz="2000" dirty="0"/>
              <a:t>        </a:t>
            </a:r>
            <a:r>
              <a:rPr lang="en-IN" sz="2000" dirty="0" err="1"/>
              <a:t>System.out.println</a:t>
            </a:r>
            <a:r>
              <a:rPr lang="en-IN" sz="2000" dirty="0"/>
              <a:t>("Array elements are: ");</a:t>
            </a:r>
          </a:p>
          <a:p>
            <a:r>
              <a:rPr lang="en-IN" sz="2000" dirty="0"/>
              <a:t>	for(int </a:t>
            </a:r>
            <a:r>
              <a:rPr lang="en-IN" sz="2000" dirty="0" err="1"/>
              <a:t>i</a:t>
            </a:r>
            <a:r>
              <a:rPr lang="en-IN" sz="2000" dirty="0"/>
              <a:t>=0 ; </a:t>
            </a:r>
            <a:r>
              <a:rPr lang="en-IN" sz="2000" dirty="0" err="1"/>
              <a:t>i</a:t>
            </a:r>
            <a:r>
              <a:rPr lang="en-IN" sz="2000" dirty="0"/>
              <a:t>&lt;n ; </a:t>
            </a:r>
            <a:r>
              <a:rPr lang="en-IN" sz="2000" dirty="0" err="1"/>
              <a:t>i</a:t>
            </a:r>
            <a:r>
              <a:rPr lang="en-IN" sz="2000" dirty="0"/>
              <a:t>++)  {   </a:t>
            </a:r>
          </a:p>
          <a:p>
            <a:r>
              <a:rPr lang="en-IN" sz="2000" dirty="0"/>
              <a:t>            </a:t>
            </a:r>
            <a:r>
              <a:rPr lang="en-IN" sz="2000" dirty="0" err="1"/>
              <a:t>System.out.println</a:t>
            </a:r>
            <a:r>
              <a:rPr lang="en-IN" sz="2000" dirty="0"/>
              <a:t>(</a:t>
            </a:r>
            <a:r>
              <a:rPr lang="en-IN" sz="2000" dirty="0" err="1"/>
              <a:t>nums</a:t>
            </a:r>
            <a:r>
              <a:rPr lang="en-IN" sz="2000" dirty="0"/>
              <a:t>[</a:t>
            </a:r>
            <a:r>
              <a:rPr lang="en-IN" sz="2000" dirty="0" err="1"/>
              <a:t>i</a:t>
            </a:r>
            <a:r>
              <a:rPr lang="en-IN" sz="2000" dirty="0"/>
              <a:t>]); }</a:t>
            </a:r>
          </a:p>
          <a:p>
            <a:r>
              <a:rPr lang="en-IN" sz="2000" dirty="0"/>
              <a:t>            min=max=</a:t>
            </a:r>
            <a:r>
              <a:rPr lang="en-IN" sz="2000" dirty="0" err="1"/>
              <a:t>nums</a:t>
            </a:r>
            <a:r>
              <a:rPr lang="en-IN" sz="2000" dirty="0"/>
              <a:t>[0];</a:t>
            </a:r>
          </a:p>
          <a:p>
            <a:r>
              <a:rPr lang="en-IN" sz="2000" dirty="0"/>
              <a:t>        for (int </a:t>
            </a:r>
            <a:r>
              <a:rPr lang="en-IN" sz="2000" dirty="0" err="1"/>
              <a:t>i</a:t>
            </a:r>
            <a:r>
              <a:rPr lang="en-IN" sz="2000" dirty="0"/>
              <a:t>=1;i&lt;</a:t>
            </a:r>
            <a:r>
              <a:rPr lang="en-IN" sz="2000" dirty="0" err="1"/>
              <a:t>n;i</a:t>
            </a:r>
            <a:r>
              <a:rPr lang="en-IN" sz="2000" dirty="0"/>
              <a:t>++) {</a:t>
            </a:r>
          </a:p>
          <a:p>
            <a:r>
              <a:rPr lang="en-IN" sz="2000" dirty="0"/>
              <a:t>        if(</a:t>
            </a:r>
            <a:r>
              <a:rPr lang="en-IN" sz="2000" dirty="0" err="1"/>
              <a:t>nums</a:t>
            </a:r>
            <a:r>
              <a:rPr lang="en-IN" sz="2000" dirty="0"/>
              <a:t>[</a:t>
            </a:r>
            <a:r>
              <a:rPr lang="en-IN" sz="2000" dirty="0" err="1"/>
              <a:t>i</a:t>
            </a:r>
            <a:r>
              <a:rPr lang="en-IN" sz="2000" dirty="0"/>
              <a:t>]&lt;min)</a:t>
            </a:r>
          </a:p>
          <a:p>
            <a:r>
              <a:rPr lang="en-IN" sz="2000" dirty="0"/>
              <a:t>        min=</a:t>
            </a:r>
            <a:r>
              <a:rPr lang="en-IN" sz="2000" dirty="0" err="1"/>
              <a:t>nums</a:t>
            </a:r>
            <a:r>
              <a:rPr lang="en-IN" sz="2000" dirty="0"/>
              <a:t>[</a:t>
            </a:r>
            <a:r>
              <a:rPr lang="en-IN" sz="2000" dirty="0" err="1"/>
              <a:t>i</a:t>
            </a:r>
            <a:r>
              <a:rPr lang="en-IN" sz="2000" dirty="0"/>
              <a:t>];</a:t>
            </a:r>
          </a:p>
          <a:p>
            <a:r>
              <a:rPr lang="en-IN" sz="2000" dirty="0"/>
              <a:t>        if(</a:t>
            </a:r>
            <a:r>
              <a:rPr lang="en-IN" sz="2000" dirty="0" err="1"/>
              <a:t>nums</a:t>
            </a:r>
            <a:r>
              <a:rPr lang="en-IN" sz="2000" dirty="0"/>
              <a:t>[</a:t>
            </a:r>
            <a:r>
              <a:rPr lang="en-IN" sz="2000" dirty="0" err="1"/>
              <a:t>i</a:t>
            </a:r>
            <a:r>
              <a:rPr lang="en-IN" sz="2000" dirty="0"/>
              <a:t>]&gt;max)</a:t>
            </a:r>
          </a:p>
          <a:p>
            <a:r>
              <a:rPr lang="en-IN" sz="2000" dirty="0"/>
              <a:t>        max=</a:t>
            </a:r>
            <a:r>
              <a:rPr lang="en-IN" sz="2000" dirty="0" err="1"/>
              <a:t>nums</a:t>
            </a:r>
            <a:r>
              <a:rPr lang="en-IN" sz="2000" dirty="0"/>
              <a:t>[</a:t>
            </a:r>
            <a:r>
              <a:rPr lang="en-IN" sz="2000" dirty="0" err="1"/>
              <a:t>i</a:t>
            </a:r>
            <a:r>
              <a:rPr lang="en-IN" sz="2000" dirty="0"/>
              <a:t>];  }</a:t>
            </a:r>
          </a:p>
          <a:p>
            <a:r>
              <a:rPr lang="en-IN" sz="2000" dirty="0"/>
              <a:t>        </a:t>
            </a:r>
            <a:r>
              <a:rPr lang="en-IN" sz="2000" dirty="0" err="1"/>
              <a:t>System.out.println</a:t>
            </a:r>
            <a:r>
              <a:rPr lang="en-IN" sz="2000" dirty="0"/>
              <a:t>("Min value from array is =" + min + "  and Max value from array is =" + max);  </a:t>
            </a:r>
          </a:p>
          <a:p>
            <a:r>
              <a:rPr lang="en-IN" sz="2000" dirty="0"/>
              <a:t>        }    }</a:t>
            </a:r>
          </a:p>
        </p:txBody>
      </p:sp>
    </p:spTree>
    <p:extLst>
      <p:ext uri="{BB962C8B-B14F-4D97-AF65-F5344CB8AC3E}">
        <p14:creationId xmlns:p14="http://schemas.microsoft.com/office/powerpoint/2010/main" val="3858763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15868" cy="861509"/>
          </a:xfrm>
        </p:spPr>
        <p:txBody>
          <a:bodyPr>
            <a:normAutofit/>
          </a:bodyPr>
          <a:lstStyle/>
          <a:p>
            <a:r>
              <a:rPr lang="en-US" sz="2000" b="1" dirty="0"/>
              <a:t>Find minimum and maximum to from array without using scanner function</a:t>
            </a:r>
            <a:r>
              <a:rPr lang="en-US" sz="2000" dirty="0"/>
              <a:t>.</a:t>
            </a:r>
            <a:endParaRPr lang="en-IN" sz="2000" dirty="0"/>
          </a:p>
        </p:txBody>
      </p:sp>
      <p:pic>
        <p:nvPicPr>
          <p:cNvPr id="4" name="Content Placeholder 3"/>
          <p:cNvPicPr>
            <a:picLocks noGrp="1" noChangeAspect="1"/>
          </p:cNvPicPr>
          <p:nvPr>
            <p:ph idx="1"/>
          </p:nvPr>
        </p:nvPicPr>
        <p:blipFill>
          <a:blip r:embed="rId2"/>
          <a:stretch>
            <a:fillRect/>
          </a:stretch>
        </p:blipFill>
        <p:spPr>
          <a:xfrm>
            <a:off x="2129882" y="1594625"/>
            <a:ext cx="7069873" cy="4761570"/>
          </a:xfrm>
          <a:prstGeom prst="rect">
            <a:avLst/>
          </a:prstGeom>
        </p:spPr>
      </p:pic>
    </p:spTree>
    <p:extLst>
      <p:ext uri="{BB962C8B-B14F-4D97-AF65-F5344CB8AC3E}">
        <p14:creationId xmlns:p14="http://schemas.microsoft.com/office/powerpoint/2010/main" val="978553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37457"/>
            <a:ext cx="10863943" cy="5785077"/>
          </a:xfrm>
        </p:spPr>
        <p:txBody>
          <a:bodyPr>
            <a:normAutofit fontScale="92500" lnSpcReduction="20000"/>
          </a:bodyPr>
          <a:lstStyle/>
          <a:p>
            <a:r>
              <a:rPr lang="en-US" dirty="0"/>
              <a:t>Array boundaries are strictly enforced in Java.</a:t>
            </a:r>
          </a:p>
          <a:p>
            <a:r>
              <a:rPr lang="en-US" dirty="0"/>
              <a:t>It is run time error to over run or under run an array.</a:t>
            </a:r>
          </a:p>
          <a:p>
            <a:r>
              <a:rPr lang="en-US" dirty="0"/>
              <a:t>For example demonstration of ARRAY OVERRUN</a:t>
            </a:r>
            <a:endParaRPr lang="en-IN" dirty="0"/>
          </a:p>
          <a:p>
            <a:pPr marL="0" indent="0">
              <a:buNone/>
            </a:pPr>
            <a:r>
              <a:rPr lang="en-US" dirty="0"/>
              <a:t> class </a:t>
            </a:r>
            <a:r>
              <a:rPr lang="en-US" dirty="0" err="1"/>
              <a:t>ArrayErr</a:t>
            </a:r>
            <a:r>
              <a:rPr lang="en-US" dirty="0"/>
              <a:t>{</a:t>
            </a:r>
          </a:p>
          <a:p>
            <a:pPr marL="0" indent="0">
              <a:buNone/>
            </a:pPr>
            <a:r>
              <a:rPr lang="en-US" dirty="0"/>
              <a:t>	public static void main(String[] args) {</a:t>
            </a:r>
          </a:p>
          <a:p>
            <a:pPr marL="0" indent="0">
              <a:buNone/>
            </a:pPr>
            <a:r>
              <a:rPr lang="en-US" dirty="0"/>
              <a:t>	</a:t>
            </a:r>
            <a:r>
              <a:rPr lang="en-US" dirty="0" err="1"/>
              <a:t>int</a:t>
            </a:r>
            <a:r>
              <a:rPr lang="en-US" dirty="0"/>
              <a:t>[] sample =new </a:t>
            </a:r>
            <a:r>
              <a:rPr lang="en-US" dirty="0" err="1"/>
              <a:t>int</a:t>
            </a:r>
            <a:r>
              <a:rPr lang="en-US" dirty="0"/>
              <a:t>[10];</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generate an array over run</a:t>
            </a:r>
          </a:p>
          <a:p>
            <a:pPr marL="0" indent="0">
              <a:buNone/>
            </a:pPr>
            <a:r>
              <a:rPr lang="en-US" dirty="0"/>
              <a:t>	for(</a:t>
            </a:r>
            <a:r>
              <a:rPr lang="en-US" dirty="0" err="1"/>
              <a:t>i</a:t>
            </a:r>
            <a:r>
              <a:rPr lang="en-US" dirty="0"/>
              <a:t>=0;i&lt;100;i++)</a:t>
            </a:r>
          </a:p>
          <a:p>
            <a:pPr marL="0" indent="0">
              <a:buNone/>
            </a:pPr>
            <a:r>
              <a:rPr lang="en-US" dirty="0"/>
              <a:t>	sample[</a:t>
            </a:r>
            <a:r>
              <a:rPr lang="en-US" dirty="0" err="1"/>
              <a:t>i</a:t>
            </a:r>
            <a:r>
              <a:rPr lang="en-US" dirty="0"/>
              <a:t>]= </a:t>
            </a:r>
            <a:r>
              <a:rPr lang="en-US" dirty="0" err="1"/>
              <a:t>i</a:t>
            </a:r>
            <a:r>
              <a:rPr lang="en-US" dirty="0"/>
              <a:t>; </a:t>
            </a:r>
          </a:p>
          <a:p>
            <a:pPr marL="0" indent="0">
              <a:buNone/>
            </a:pPr>
            <a:r>
              <a:rPr lang="en-US" dirty="0"/>
              <a:t>	}</a:t>
            </a:r>
          </a:p>
          <a:p>
            <a:pPr marL="0" indent="0">
              <a:buNone/>
            </a:pPr>
            <a:r>
              <a:rPr lang="en-US" dirty="0"/>
              <a:t>}</a:t>
            </a:r>
          </a:p>
          <a:p>
            <a:pPr marL="0" indent="0">
              <a:buNone/>
            </a:pPr>
            <a:r>
              <a:rPr lang="en-US" dirty="0"/>
              <a:t>As soon as  </a:t>
            </a:r>
            <a:r>
              <a:rPr lang="en-US" b="1" dirty="0" err="1"/>
              <a:t>i</a:t>
            </a:r>
            <a:r>
              <a:rPr lang="en-US" dirty="0"/>
              <a:t> reaches </a:t>
            </a:r>
            <a:r>
              <a:rPr lang="en-US" b="1" dirty="0"/>
              <a:t>10</a:t>
            </a:r>
            <a:r>
              <a:rPr lang="en-US" dirty="0"/>
              <a:t>, an </a:t>
            </a:r>
            <a:r>
              <a:rPr lang="en-US" b="1" dirty="0" err="1"/>
              <a:t>ArrayIndexOutOfBoundsException</a:t>
            </a:r>
            <a:r>
              <a:rPr lang="en-US" dirty="0"/>
              <a:t> is generated and the program is terminated.</a:t>
            </a:r>
          </a:p>
        </p:txBody>
      </p:sp>
    </p:spTree>
    <p:extLst>
      <p:ext uri="{BB962C8B-B14F-4D97-AF65-F5344CB8AC3E}">
        <p14:creationId xmlns:p14="http://schemas.microsoft.com/office/powerpoint/2010/main" val="27365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1"/>
            <a:ext cx="10515600" cy="685800"/>
          </a:xfrm>
        </p:spPr>
        <p:txBody>
          <a:bodyPr>
            <a:normAutofit fontScale="90000"/>
          </a:bodyPr>
          <a:lstStyle/>
          <a:p>
            <a:r>
              <a:rPr lang="en-US" b="1" dirty="0"/>
              <a:t>Sorting an Array using Bubble sort.</a:t>
            </a:r>
            <a:endParaRPr lang="en-IN" b="1" dirty="0"/>
          </a:p>
        </p:txBody>
      </p:sp>
      <p:pic>
        <p:nvPicPr>
          <p:cNvPr id="4" name="Content Placeholder 3"/>
          <p:cNvPicPr>
            <a:picLocks noGrp="1" noChangeAspect="1"/>
          </p:cNvPicPr>
          <p:nvPr>
            <p:ph idx="1"/>
          </p:nvPr>
        </p:nvPicPr>
        <p:blipFill>
          <a:blip r:embed="rId2"/>
          <a:stretch>
            <a:fillRect/>
          </a:stretch>
        </p:blipFill>
        <p:spPr>
          <a:xfrm>
            <a:off x="946797" y="1271240"/>
            <a:ext cx="4751476" cy="5285677"/>
          </a:xfrm>
          <a:prstGeom prst="rect">
            <a:avLst/>
          </a:prstGeom>
        </p:spPr>
      </p:pic>
    </p:spTree>
    <p:extLst>
      <p:ext uri="{BB962C8B-B14F-4D97-AF65-F5344CB8AC3E}">
        <p14:creationId xmlns:p14="http://schemas.microsoft.com/office/powerpoint/2010/main" val="1179759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89EE47-8CD1-236B-1AAF-EC6199BB474F}"/>
              </a:ext>
            </a:extLst>
          </p:cNvPr>
          <p:cNvSpPr txBox="1"/>
          <p:nvPr/>
        </p:nvSpPr>
        <p:spPr>
          <a:xfrm>
            <a:off x="936171" y="1277885"/>
            <a:ext cx="4572000" cy="3970318"/>
          </a:xfrm>
          <a:prstGeom prst="rect">
            <a:avLst/>
          </a:prstGeom>
          <a:noFill/>
        </p:spPr>
        <p:txBody>
          <a:bodyPr wrap="square">
            <a:spAutoFit/>
          </a:bodyPr>
          <a:lstStyle/>
          <a:p>
            <a:r>
              <a:rPr lang="en-IN" dirty="0"/>
              <a:t>public class Main {</a:t>
            </a:r>
          </a:p>
          <a:p>
            <a:r>
              <a:rPr lang="en-IN" dirty="0"/>
              <a:t>    public static void main(String[] </a:t>
            </a:r>
            <a:r>
              <a:rPr lang="en-IN" dirty="0" err="1"/>
              <a:t>args</a:t>
            </a:r>
            <a:r>
              <a:rPr lang="en-IN" dirty="0"/>
              <a:t>) {</a:t>
            </a:r>
          </a:p>
          <a:p>
            <a:r>
              <a:rPr lang="en-IN" dirty="0"/>
              <a:t>        int[] </a:t>
            </a:r>
            <a:r>
              <a:rPr lang="en-IN" dirty="0" err="1"/>
              <a:t>arr</a:t>
            </a:r>
            <a:r>
              <a:rPr lang="en-IN" dirty="0"/>
              <a:t> = {12,02,53,74,15};</a:t>
            </a:r>
          </a:p>
          <a:p>
            <a:endParaRPr lang="en-IN" dirty="0"/>
          </a:p>
          <a:p>
            <a:r>
              <a:rPr lang="en-IN" dirty="0"/>
              <a:t>        </a:t>
            </a:r>
            <a:r>
              <a:rPr lang="en-IN" dirty="0" err="1"/>
              <a:t>System.out.println</a:t>
            </a:r>
            <a:r>
              <a:rPr lang="en-IN" dirty="0"/>
              <a:t>("Original Array:");</a:t>
            </a:r>
          </a:p>
          <a:p>
            <a:r>
              <a:rPr lang="en-IN" dirty="0"/>
              <a:t>        </a:t>
            </a:r>
            <a:r>
              <a:rPr lang="en-IN" dirty="0" err="1"/>
              <a:t>printArray</a:t>
            </a:r>
            <a:r>
              <a:rPr lang="en-IN" dirty="0"/>
              <a:t>(</a:t>
            </a:r>
            <a:r>
              <a:rPr lang="en-IN" dirty="0" err="1"/>
              <a:t>arr</a:t>
            </a:r>
            <a:r>
              <a:rPr lang="en-IN" dirty="0"/>
              <a:t>);</a:t>
            </a:r>
          </a:p>
          <a:p>
            <a:endParaRPr lang="en-IN" dirty="0"/>
          </a:p>
          <a:p>
            <a:r>
              <a:rPr lang="en-IN" dirty="0"/>
              <a:t>        </a:t>
            </a:r>
            <a:r>
              <a:rPr lang="en-IN" dirty="0" err="1"/>
              <a:t>bubbleSort</a:t>
            </a:r>
            <a:r>
              <a:rPr lang="en-IN" dirty="0"/>
              <a:t>(</a:t>
            </a:r>
            <a:r>
              <a:rPr lang="en-IN" dirty="0" err="1"/>
              <a:t>arr</a:t>
            </a:r>
            <a:r>
              <a:rPr lang="en-IN" dirty="0"/>
              <a:t>);</a:t>
            </a:r>
          </a:p>
          <a:p>
            <a:endParaRPr lang="en-IN" dirty="0"/>
          </a:p>
          <a:p>
            <a:r>
              <a:rPr lang="en-IN" dirty="0"/>
              <a:t>        </a:t>
            </a:r>
            <a:r>
              <a:rPr lang="en-IN" dirty="0" err="1"/>
              <a:t>System.out.println</a:t>
            </a:r>
            <a:r>
              <a:rPr lang="en-IN" dirty="0"/>
              <a:t>("Sorted Array:");</a:t>
            </a:r>
          </a:p>
          <a:p>
            <a:r>
              <a:rPr lang="en-IN" dirty="0"/>
              <a:t>        </a:t>
            </a:r>
            <a:r>
              <a:rPr lang="en-IN" dirty="0" err="1"/>
              <a:t>printArray</a:t>
            </a:r>
            <a:r>
              <a:rPr lang="en-IN" dirty="0"/>
              <a:t>(</a:t>
            </a:r>
            <a:r>
              <a:rPr lang="en-IN" dirty="0" err="1"/>
              <a:t>arr</a:t>
            </a:r>
            <a:r>
              <a:rPr lang="en-IN" dirty="0"/>
              <a:t>);</a:t>
            </a:r>
          </a:p>
          <a:p>
            <a:r>
              <a:rPr lang="en-IN" dirty="0"/>
              <a:t>    }</a:t>
            </a:r>
          </a:p>
          <a:p>
            <a:endParaRPr lang="en-IN" dirty="0"/>
          </a:p>
          <a:p>
            <a:r>
              <a:rPr lang="en-IN" dirty="0"/>
              <a:t>    </a:t>
            </a:r>
          </a:p>
        </p:txBody>
      </p:sp>
      <p:sp>
        <p:nvSpPr>
          <p:cNvPr id="7" name="TextBox 6">
            <a:extLst>
              <a:ext uri="{FF2B5EF4-FFF2-40B4-BE49-F238E27FC236}">
                <a16:creationId xmlns:a16="http://schemas.microsoft.com/office/drawing/2014/main" id="{8D70A1D6-0913-BB88-B886-88464E32C63C}"/>
              </a:ext>
            </a:extLst>
          </p:cNvPr>
          <p:cNvSpPr txBox="1"/>
          <p:nvPr/>
        </p:nvSpPr>
        <p:spPr>
          <a:xfrm>
            <a:off x="6096000" y="392022"/>
            <a:ext cx="6096000" cy="6463308"/>
          </a:xfrm>
          <a:prstGeom prst="rect">
            <a:avLst/>
          </a:prstGeom>
          <a:noFill/>
        </p:spPr>
        <p:txBody>
          <a:bodyPr wrap="square">
            <a:spAutoFit/>
          </a:bodyPr>
          <a:lstStyle/>
          <a:p>
            <a:r>
              <a:rPr lang="en-IN" dirty="0"/>
              <a:t>public static void </a:t>
            </a:r>
            <a:r>
              <a:rPr lang="en-IN" dirty="0" err="1"/>
              <a:t>bubbleSort</a:t>
            </a:r>
            <a:r>
              <a:rPr lang="en-IN" dirty="0"/>
              <a:t>(int[] </a:t>
            </a:r>
            <a:r>
              <a:rPr lang="en-IN" dirty="0" err="1"/>
              <a:t>arr</a:t>
            </a:r>
            <a:r>
              <a:rPr lang="en-IN" dirty="0"/>
              <a:t>) {</a:t>
            </a:r>
          </a:p>
          <a:p>
            <a:r>
              <a:rPr lang="en-IN" dirty="0"/>
              <a:t>        int n = </a:t>
            </a:r>
            <a:r>
              <a:rPr lang="en-IN" dirty="0" err="1"/>
              <a:t>arr.length</a:t>
            </a:r>
            <a:r>
              <a:rPr lang="en-IN" dirty="0"/>
              <a:t>;</a:t>
            </a:r>
          </a:p>
          <a:p>
            <a:r>
              <a:rPr lang="en-IN" dirty="0"/>
              <a:t>        </a:t>
            </a:r>
            <a:r>
              <a:rPr lang="en-IN" dirty="0" err="1"/>
              <a:t>boolean</a:t>
            </a:r>
            <a:r>
              <a:rPr lang="en-IN" dirty="0"/>
              <a:t> flag;</a:t>
            </a:r>
          </a:p>
          <a:p>
            <a:r>
              <a:rPr lang="en-IN" dirty="0"/>
              <a:t>        for (int </a:t>
            </a:r>
            <a:r>
              <a:rPr lang="en-IN" dirty="0" err="1"/>
              <a:t>i</a:t>
            </a:r>
            <a:r>
              <a:rPr lang="en-IN" dirty="0"/>
              <a:t> = 0; </a:t>
            </a:r>
            <a:r>
              <a:rPr lang="en-IN" dirty="0" err="1"/>
              <a:t>i</a:t>
            </a:r>
            <a:r>
              <a:rPr lang="en-IN" dirty="0"/>
              <a:t> &lt; n - 1; </a:t>
            </a:r>
            <a:r>
              <a:rPr lang="en-IN" dirty="0" err="1"/>
              <a:t>i</a:t>
            </a:r>
            <a:r>
              <a:rPr lang="en-IN" dirty="0"/>
              <a:t>++) {</a:t>
            </a:r>
          </a:p>
          <a:p>
            <a:r>
              <a:rPr lang="en-IN" dirty="0"/>
              <a:t>            flag = false;</a:t>
            </a:r>
          </a:p>
          <a:p>
            <a:r>
              <a:rPr lang="en-IN" dirty="0"/>
              <a:t>            for (int j = 0; j &lt; n - </a:t>
            </a:r>
            <a:r>
              <a:rPr lang="en-IN" dirty="0" err="1"/>
              <a:t>i</a:t>
            </a:r>
            <a:r>
              <a:rPr lang="en-IN" dirty="0"/>
              <a:t> - 1; </a:t>
            </a:r>
            <a:r>
              <a:rPr lang="en-IN" dirty="0" err="1"/>
              <a:t>j++</a:t>
            </a:r>
            <a:r>
              <a:rPr lang="en-IN" dirty="0"/>
              <a:t>) {</a:t>
            </a:r>
          </a:p>
          <a:p>
            <a:r>
              <a:rPr lang="en-IN" dirty="0"/>
              <a:t>                if (</a:t>
            </a:r>
            <a:r>
              <a:rPr lang="en-IN" dirty="0" err="1"/>
              <a:t>arr</a:t>
            </a:r>
            <a:r>
              <a:rPr lang="en-IN" dirty="0"/>
              <a:t>[j] &gt; </a:t>
            </a:r>
            <a:r>
              <a:rPr lang="en-IN" dirty="0" err="1"/>
              <a:t>arr</a:t>
            </a:r>
            <a:r>
              <a:rPr lang="en-IN" dirty="0"/>
              <a:t>[j + 1]) {</a:t>
            </a:r>
          </a:p>
          <a:p>
            <a:r>
              <a:rPr lang="en-IN" dirty="0"/>
              <a:t>                    // Swap </a:t>
            </a:r>
            <a:r>
              <a:rPr lang="en-IN" dirty="0" err="1"/>
              <a:t>arr</a:t>
            </a:r>
            <a:r>
              <a:rPr lang="en-IN" dirty="0"/>
              <a:t>[j] and </a:t>
            </a:r>
            <a:r>
              <a:rPr lang="en-IN" dirty="0" err="1"/>
              <a:t>arr</a:t>
            </a:r>
            <a:r>
              <a:rPr lang="en-IN" dirty="0"/>
              <a:t>[j+1]</a:t>
            </a:r>
          </a:p>
          <a:p>
            <a:r>
              <a:rPr lang="en-IN" dirty="0"/>
              <a:t>                    int temp = </a:t>
            </a:r>
            <a:r>
              <a:rPr lang="en-IN" dirty="0" err="1"/>
              <a:t>arr</a:t>
            </a:r>
            <a:r>
              <a:rPr lang="en-IN" dirty="0"/>
              <a:t>[j];</a:t>
            </a:r>
          </a:p>
          <a:p>
            <a:r>
              <a:rPr lang="en-IN" dirty="0"/>
              <a:t>                    </a:t>
            </a:r>
            <a:r>
              <a:rPr lang="en-IN" dirty="0" err="1"/>
              <a:t>arr</a:t>
            </a:r>
            <a:r>
              <a:rPr lang="en-IN" dirty="0"/>
              <a:t>[j] = </a:t>
            </a:r>
            <a:r>
              <a:rPr lang="en-IN" dirty="0" err="1"/>
              <a:t>arr</a:t>
            </a:r>
            <a:r>
              <a:rPr lang="en-IN" dirty="0"/>
              <a:t>[j + 1];</a:t>
            </a:r>
          </a:p>
          <a:p>
            <a:r>
              <a:rPr lang="en-IN" dirty="0"/>
              <a:t>                    </a:t>
            </a:r>
            <a:r>
              <a:rPr lang="en-IN" dirty="0" err="1"/>
              <a:t>arr</a:t>
            </a:r>
            <a:r>
              <a:rPr lang="en-IN" dirty="0"/>
              <a:t>[j + 1] = temp;</a:t>
            </a:r>
          </a:p>
          <a:p>
            <a:r>
              <a:rPr lang="en-IN" dirty="0"/>
              <a:t>                    flag = true;</a:t>
            </a:r>
          </a:p>
          <a:p>
            <a:r>
              <a:rPr lang="en-IN" dirty="0"/>
              <a:t>                }</a:t>
            </a:r>
          </a:p>
          <a:p>
            <a:r>
              <a:rPr lang="en-IN" dirty="0"/>
              <a:t>            }</a:t>
            </a:r>
          </a:p>
          <a:p>
            <a:r>
              <a:rPr lang="en-IN" dirty="0"/>
              <a:t>            // If no two elements were swapped in inner loop, the array is already sorted</a:t>
            </a:r>
          </a:p>
          <a:p>
            <a:r>
              <a:rPr lang="en-IN" dirty="0"/>
              <a:t>            if (!flag) {</a:t>
            </a:r>
          </a:p>
          <a:p>
            <a:r>
              <a:rPr lang="en-IN" dirty="0"/>
              <a:t>                break;</a:t>
            </a:r>
          </a:p>
          <a:p>
            <a:r>
              <a:rPr lang="en-IN" dirty="0"/>
              <a:t>            }</a:t>
            </a:r>
          </a:p>
          <a:p>
            <a:r>
              <a:rPr lang="en-IN" dirty="0"/>
              <a:t>        }</a:t>
            </a:r>
          </a:p>
          <a:p>
            <a:r>
              <a:rPr lang="en-IN" dirty="0"/>
              <a:t>    }</a:t>
            </a:r>
          </a:p>
          <a:p>
            <a:endParaRPr lang="en-IN" dirty="0"/>
          </a:p>
          <a:p>
            <a:r>
              <a:rPr lang="en-IN" dirty="0"/>
              <a:t>    </a:t>
            </a:r>
          </a:p>
        </p:txBody>
      </p:sp>
    </p:spTree>
    <p:extLst>
      <p:ext uri="{BB962C8B-B14F-4D97-AF65-F5344CB8AC3E}">
        <p14:creationId xmlns:p14="http://schemas.microsoft.com/office/powerpoint/2010/main" val="748416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75D98D-9148-4844-3464-CCD1D3027027}"/>
              </a:ext>
            </a:extLst>
          </p:cNvPr>
          <p:cNvSpPr txBox="1"/>
          <p:nvPr/>
        </p:nvSpPr>
        <p:spPr>
          <a:xfrm>
            <a:off x="1458686" y="998195"/>
            <a:ext cx="6096000" cy="2031325"/>
          </a:xfrm>
          <a:prstGeom prst="rect">
            <a:avLst/>
          </a:prstGeom>
          <a:noFill/>
        </p:spPr>
        <p:txBody>
          <a:bodyPr wrap="square">
            <a:spAutoFit/>
          </a:bodyPr>
          <a:lstStyle/>
          <a:p>
            <a:r>
              <a:rPr lang="en-IN" dirty="0"/>
              <a:t>public static void </a:t>
            </a:r>
            <a:r>
              <a:rPr lang="en-IN" dirty="0" err="1"/>
              <a:t>printArray</a:t>
            </a:r>
            <a:r>
              <a:rPr lang="en-IN" dirty="0"/>
              <a:t>(int[] </a:t>
            </a:r>
            <a:r>
              <a:rPr lang="en-IN" dirty="0" err="1"/>
              <a:t>arr</a:t>
            </a:r>
            <a:r>
              <a:rPr lang="en-IN" dirty="0"/>
              <a:t>) {</a:t>
            </a:r>
          </a:p>
          <a:p>
            <a:r>
              <a:rPr lang="en-IN" dirty="0"/>
              <a:t>        for (int value : </a:t>
            </a:r>
            <a:r>
              <a:rPr lang="en-IN" dirty="0" err="1"/>
              <a:t>arr</a:t>
            </a:r>
            <a:r>
              <a:rPr lang="en-IN" dirty="0"/>
              <a:t>) {</a:t>
            </a:r>
          </a:p>
          <a:p>
            <a:r>
              <a:rPr lang="en-IN" dirty="0"/>
              <a:t>            </a:t>
            </a:r>
            <a:r>
              <a:rPr lang="en-IN" dirty="0" err="1"/>
              <a:t>System.out.print</a:t>
            </a:r>
            <a:r>
              <a:rPr lang="en-IN" dirty="0"/>
              <a:t>(value + " ");</a:t>
            </a:r>
          </a:p>
          <a:p>
            <a:r>
              <a:rPr lang="en-IN" dirty="0"/>
              <a:t>        }</a:t>
            </a:r>
          </a:p>
          <a:p>
            <a:r>
              <a:rPr lang="en-IN" dirty="0"/>
              <a:t>        </a:t>
            </a:r>
            <a:r>
              <a:rPr lang="en-IN" dirty="0" err="1"/>
              <a:t>System.out.println</a:t>
            </a:r>
            <a:r>
              <a:rPr lang="en-IN" dirty="0"/>
              <a:t>();</a:t>
            </a:r>
          </a:p>
          <a:p>
            <a:r>
              <a:rPr lang="en-IN" dirty="0"/>
              <a:t>    }</a:t>
            </a:r>
          </a:p>
          <a:p>
            <a:r>
              <a:rPr lang="en-IN" dirty="0"/>
              <a:t>}</a:t>
            </a:r>
          </a:p>
        </p:txBody>
      </p:sp>
    </p:spTree>
    <p:extLst>
      <p:ext uri="{BB962C8B-B14F-4D97-AF65-F5344CB8AC3E}">
        <p14:creationId xmlns:p14="http://schemas.microsoft.com/office/powerpoint/2010/main" val="2372728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B63715-F264-A10B-C82D-65416E16CF6D}"/>
              </a:ext>
            </a:extLst>
          </p:cNvPr>
          <p:cNvSpPr txBox="1"/>
          <p:nvPr/>
        </p:nvSpPr>
        <p:spPr>
          <a:xfrm>
            <a:off x="979716" y="674400"/>
            <a:ext cx="10907484" cy="5509200"/>
          </a:xfrm>
          <a:prstGeom prst="rect">
            <a:avLst/>
          </a:prstGeom>
          <a:noFill/>
        </p:spPr>
        <p:txBody>
          <a:bodyPr wrap="square">
            <a:spAutoFit/>
          </a:bodyPr>
          <a:lstStyle/>
          <a:p>
            <a:r>
              <a:rPr lang="en-IN" sz="3200" dirty="0"/>
              <a:t>class Main {</a:t>
            </a:r>
          </a:p>
          <a:p>
            <a:r>
              <a:rPr lang="en-IN" sz="3200" dirty="0"/>
              <a:t>    public static void main(String[] </a:t>
            </a:r>
            <a:r>
              <a:rPr lang="en-IN" sz="3200" dirty="0" err="1"/>
              <a:t>args</a:t>
            </a:r>
            <a:r>
              <a:rPr lang="en-IN" sz="3200" dirty="0"/>
              <a:t>) {</a:t>
            </a:r>
          </a:p>
          <a:p>
            <a:r>
              <a:rPr lang="en-IN" sz="3200" dirty="0"/>
              <a:t>        int[] </a:t>
            </a:r>
            <a:r>
              <a:rPr lang="en-IN" sz="3200" dirty="0" err="1"/>
              <a:t>myArray</a:t>
            </a:r>
            <a:r>
              <a:rPr lang="en-IN" sz="3200" dirty="0"/>
              <a:t> = {1, 2, 3, 4, 5, 6, 7, 8, 9};</a:t>
            </a:r>
          </a:p>
          <a:p>
            <a:r>
              <a:rPr lang="en-IN" sz="3200" dirty="0"/>
              <a:t>        int </a:t>
            </a:r>
            <a:r>
              <a:rPr lang="en-IN" sz="3200" dirty="0" err="1"/>
              <a:t>keyelem</a:t>
            </a:r>
            <a:r>
              <a:rPr lang="en-IN" sz="3200" dirty="0"/>
              <a:t> = 2;</a:t>
            </a:r>
          </a:p>
          <a:p>
            <a:r>
              <a:rPr lang="en-IN" sz="3200" dirty="0"/>
              <a:t>        int result = </a:t>
            </a:r>
            <a:r>
              <a:rPr lang="en-IN" sz="3200" dirty="0" err="1"/>
              <a:t>binarySearch</a:t>
            </a:r>
            <a:r>
              <a:rPr lang="en-IN" sz="3200" dirty="0"/>
              <a:t>(</a:t>
            </a:r>
            <a:r>
              <a:rPr lang="en-IN" sz="3200" dirty="0" err="1"/>
              <a:t>myArray</a:t>
            </a:r>
            <a:r>
              <a:rPr lang="en-IN" sz="3200" dirty="0"/>
              <a:t>, </a:t>
            </a:r>
            <a:r>
              <a:rPr lang="en-IN" sz="3200" dirty="0" err="1"/>
              <a:t>keyelem</a:t>
            </a:r>
            <a:r>
              <a:rPr lang="en-IN" sz="3200" dirty="0"/>
              <a:t>);</a:t>
            </a:r>
          </a:p>
          <a:p>
            <a:r>
              <a:rPr lang="en-IN" sz="3200" dirty="0"/>
              <a:t>        if (result == -1) {</a:t>
            </a:r>
          </a:p>
          <a:p>
            <a:r>
              <a:rPr lang="en-IN" sz="3200" dirty="0"/>
              <a:t>            </a:t>
            </a:r>
            <a:r>
              <a:rPr lang="en-IN" sz="3200" dirty="0" err="1"/>
              <a:t>System.out.println</a:t>
            </a:r>
            <a:r>
              <a:rPr lang="en-IN" sz="3200" dirty="0"/>
              <a:t>("Element not found");</a:t>
            </a:r>
          </a:p>
          <a:p>
            <a:r>
              <a:rPr lang="en-IN" sz="3200" dirty="0"/>
              <a:t>        } else {</a:t>
            </a:r>
          </a:p>
          <a:p>
            <a:r>
              <a:rPr lang="en-IN" sz="3200" dirty="0"/>
              <a:t>            </a:t>
            </a:r>
            <a:r>
              <a:rPr lang="en-IN" sz="3200" dirty="0" err="1"/>
              <a:t>System.out.println</a:t>
            </a:r>
            <a:r>
              <a:rPr lang="en-IN" sz="3200" dirty="0"/>
              <a:t>("Element found at index: " + result);</a:t>
            </a:r>
          </a:p>
          <a:p>
            <a:r>
              <a:rPr lang="en-IN" sz="3200" dirty="0"/>
              <a:t>        }</a:t>
            </a:r>
          </a:p>
          <a:p>
            <a:r>
              <a:rPr lang="en-IN" sz="3200" dirty="0"/>
              <a:t>    }</a:t>
            </a:r>
          </a:p>
        </p:txBody>
      </p:sp>
    </p:spTree>
    <p:extLst>
      <p:ext uri="{BB962C8B-B14F-4D97-AF65-F5344CB8AC3E}">
        <p14:creationId xmlns:p14="http://schemas.microsoft.com/office/powerpoint/2010/main" val="633654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2CDF4-B807-2D81-2E20-D5D7D38F2E14}"/>
              </a:ext>
            </a:extLst>
          </p:cNvPr>
          <p:cNvSpPr txBox="1"/>
          <p:nvPr/>
        </p:nvSpPr>
        <p:spPr>
          <a:xfrm>
            <a:off x="849086" y="243512"/>
            <a:ext cx="10722428" cy="6370975"/>
          </a:xfrm>
          <a:prstGeom prst="rect">
            <a:avLst/>
          </a:prstGeom>
          <a:noFill/>
        </p:spPr>
        <p:txBody>
          <a:bodyPr wrap="square">
            <a:spAutoFit/>
          </a:bodyPr>
          <a:lstStyle/>
          <a:p>
            <a:r>
              <a:rPr lang="en-IN" sz="2400" dirty="0"/>
              <a:t>public static int </a:t>
            </a:r>
            <a:r>
              <a:rPr lang="en-IN" sz="2400" dirty="0" err="1"/>
              <a:t>binarySearch</a:t>
            </a:r>
            <a:r>
              <a:rPr lang="en-IN" sz="2400" dirty="0"/>
              <a:t>(int[] </a:t>
            </a:r>
            <a:r>
              <a:rPr lang="en-IN" sz="2400" dirty="0" err="1"/>
              <a:t>arr</a:t>
            </a:r>
            <a:r>
              <a:rPr lang="en-IN" sz="2400" dirty="0"/>
              <a:t>, int target) {</a:t>
            </a:r>
          </a:p>
          <a:p>
            <a:r>
              <a:rPr lang="en-IN" sz="2400" dirty="0"/>
              <a:t>        int left = 0;</a:t>
            </a:r>
          </a:p>
          <a:p>
            <a:r>
              <a:rPr lang="en-IN" sz="2400" dirty="0"/>
              <a:t>        int right = </a:t>
            </a:r>
            <a:r>
              <a:rPr lang="en-IN" sz="2400" dirty="0" err="1"/>
              <a:t>arr.length</a:t>
            </a:r>
            <a:r>
              <a:rPr lang="en-IN" sz="2400" dirty="0"/>
              <a:t> - 1;</a:t>
            </a:r>
          </a:p>
          <a:p>
            <a:r>
              <a:rPr lang="en-IN" sz="2400" dirty="0"/>
              <a:t>        while (left &lt;= right) {</a:t>
            </a:r>
          </a:p>
          <a:p>
            <a:r>
              <a:rPr lang="en-IN" sz="2400" dirty="0"/>
              <a:t>            int mid = left + (right - left) / 2;</a:t>
            </a:r>
          </a:p>
          <a:p>
            <a:r>
              <a:rPr lang="en-IN" sz="2400" dirty="0"/>
              <a:t>            if (</a:t>
            </a:r>
            <a:r>
              <a:rPr lang="en-IN" sz="2400" dirty="0" err="1"/>
              <a:t>arr</a:t>
            </a:r>
            <a:r>
              <a:rPr lang="en-IN" sz="2400" dirty="0"/>
              <a:t>[mid] == target) {</a:t>
            </a:r>
          </a:p>
          <a:p>
            <a:r>
              <a:rPr lang="en-IN" sz="2400" dirty="0"/>
              <a:t>                return mid;</a:t>
            </a:r>
          </a:p>
          <a:p>
            <a:r>
              <a:rPr lang="en-IN" sz="2400" dirty="0"/>
              <a:t>            }</a:t>
            </a:r>
          </a:p>
          <a:p>
            <a:r>
              <a:rPr lang="en-IN" sz="2400" dirty="0"/>
              <a:t>            if (</a:t>
            </a:r>
            <a:r>
              <a:rPr lang="en-IN" sz="2400" dirty="0" err="1"/>
              <a:t>arr</a:t>
            </a:r>
            <a:r>
              <a:rPr lang="en-IN" sz="2400" dirty="0"/>
              <a:t>[mid] &lt; target) {</a:t>
            </a:r>
          </a:p>
          <a:p>
            <a:r>
              <a:rPr lang="en-IN" sz="2400" dirty="0"/>
              <a:t>                left = mid + 1;</a:t>
            </a:r>
          </a:p>
          <a:p>
            <a:r>
              <a:rPr lang="en-IN" sz="2400" dirty="0"/>
              <a:t>            } else {</a:t>
            </a:r>
          </a:p>
          <a:p>
            <a:r>
              <a:rPr lang="en-IN" sz="2400" dirty="0"/>
              <a:t>                right = mid - 1;</a:t>
            </a:r>
          </a:p>
          <a:p>
            <a:r>
              <a:rPr lang="en-IN" sz="2400" dirty="0"/>
              <a:t>            }</a:t>
            </a:r>
          </a:p>
          <a:p>
            <a:r>
              <a:rPr lang="en-IN" sz="2400" dirty="0"/>
              <a:t>        }</a:t>
            </a:r>
          </a:p>
          <a:p>
            <a:r>
              <a:rPr lang="en-IN" sz="2400" dirty="0"/>
              <a:t>        return -1;</a:t>
            </a:r>
          </a:p>
          <a:p>
            <a:r>
              <a:rPr lang="en-IN" sz="2400" dirty="0"/>
              <a:t>    }</a:t>
            </a:r>
          </a:p>
          <a:p>
            <a:r>
              <a:rPr lang="en-IN" sz="2400" dirty="0"/>
              <a:t>}</a:t>
            </a:r>
          </a:p>
        </p:txBody>
      </p:sp>
    </p:spTree>
    <p:extLst>
      <p:ext uri="{BB962C8B-B14F-4D97-AF65-F5344CB8AC3E}">
        <p14:creationId xmlns:p14="http://schemas.microsoft.com/office/powerpoint/2010/main" val="386880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5A17B30-4B4D-2AD4-21B4-FC766E3D361B}"/>
              </a:ext>
            </a:extLst>
          </p:cNvPr>
          <p:cNvGraphicFramePr>
            <a:graphicFrameLocks noGrp="1"/>
          </p:cNvGraphicFramePr>
          <p:nvPr>
            <p:extLst>
              <p:ext uri="{D42A27DB-BD31-4B8C-83A1-F6EECF244321}">
                <p14:modId xmlns:p14="http://schemas.microsoft.com/office/powerpoint/2010/main" val="1331300282"/>
              </p:ext>
            </p:extLst>
          </p:nvPr>
        </p:nvGraphicFramePr>
        <p:xfrm>
          <a:off x="522515" y="490636"/>
          <a:ext cx="11016342" cy="3028190"/>
        </p:xfrm>
        <a:graphic>
          <a:graphicData uri="http://schemas.openxmlformats.org/drawingml/2006/table">
            <a:tbl>
              <a:tblPr firstRow="1" firstCol="1" bandRow="1"/>
              <a:tblGrid>
                <a:gridCol w="450694">
                  <a:extLst>
                    <a:ext uri="{9D8B030D-6E8A-4147-A177-3AD203B41FA5}">
                      <a16:colId xmlns:a16="http://schemas.microsoft.com/office/drawing/2014/main" val="1934979064"/>
                    </a:ext>
                  </a:extLst>
                </a:gridCol>
                <a:gridCol w="10565648">
                  <a:extLst>
                    <a:ext uri="{9D8B030D-6E8A-4147-A177-3AD203B41FA5}">
                      <a16:colId xmlns:a16="http://schemas.microsoft.com/office/drawing/2014/main" val="3902050856"/>
                    </a:ext>
                  </a:extLst>
                </a:gridCol>
              </a:tblGrid>
              <a:tr h="215265">
                <a:tc gridSpan="2">
                  <a:txBody>
                    <a:bodyPr/>
                    <a:lstStyle/>
                    <a:p>
                      <a:pPr>
                        <a:lnSpc>
                          <a:spcPct val="107000"/>
                        </a:lnSpc>
                      </a:pPr>
                      <a:r>
                        <a:rPr lang="en-US" sz="3200" b="1">
                          <a:effectLst/>
                          <a:latin typeface="Calibri" panose="020F0502020204030204" pitchFamily="34" charset="0"/>
                          <a:ea typeface="Times New Roman" panose="02020603050405020304" pitchFamily="18" charset="0"/>
                          <a:cs typeface="Times New Roman" panose="02020603050405020304" pitchFamily="18" charset="0"/>
                        </a:rPr>
                        <a:t>Scheme of Semester End Examination (SEE):</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135699758"/>
                  </a:ext>
                </a:extLst>
              </a:tr>
              <a:tr h="24511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1.</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 It will be conducted for 100 marks of 3 hours duration</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299484"/>
                  </a:ext>
                </a:extLst>
              </a:tr>
              <a:tr h="251460">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2.</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b="1">
                          <a:effectLst/>
                          <a:latin typeface="Calibri" panose="020F0502020204030204" pitchFamily="34" charset="0"/>
                          <a:ea typeface="Times New Roman" panose="02020603050405020304" pitchFamily="18" charset="0"/>
                          <a:cs typeface="Times New Roman" panose="02020603050405020304" pitchFamily="18" charset="0"/>
                        </a:rPr>
                        <a:t>Minimum marks required in SEE to pass: 40  out of 100</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970425"/>
                  </a:ext>
                </a:extLst>
              </a:tr>
              <a:tr h="344805">
                <a:tc>
                  <a:txBody>
                    <a:bodyPr/>
                    <a:lstStyle/>
                    <a:p>
                      <a:pPr algn="ctr">
                        <a:lnSpc>
                          <a:spcPct val="107000"/>
                        </a:lnSpc>
                      </a:pPr>
                      <a:r>
                        <a:rPr lang="en-US" sz="3200">
                          <a:effectLst/>
                          <a:latin typeface="Calibri" panose="020F0502020204030204" pitchFamily="34" charset="0"/>
                          <a:ea typeface="Times New Roman" panose="02020603050405020304" pitchFamily="18" charset="0"/>
                          <a:cs typeface="Times New Roman" panose="02020603050405020304" pitchFamily="18" charset="0"/>
                        </a:rPr>
                        <a:t>3.</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Question paper contains two questions from each unit each carrying 20 marks. Students have to answer one full question from each unit.</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436639"/>
                  </a:ext>
                </a:extLst>
              </a:tr>
            </a:tbl>
          </a:graphicData>
        </a:graphic>
      </p:graphicFrame>
    </p:spTree>
    <p:extLst>
      <p:ext uri="{BB962C8B-B14F-4D97-AF65-F5344CB8AC3E}">
        <p14:creationId xmlns:p14="http://schemas.microsoft.com/office/powerpoint/2010/main" val="1176884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723"/>
            <a:ext cx="7279888" cy="702526"/>
          </a:xfrm>
        </p:spPr>
        <p:txBody>
          <a:bodyPr>
            <a:normAutofit/>
          </a:bodyPr>
          <a:lstStyle/>
          <a:p>
            <a:r>
              <a:rPr lang="en-US" sz="4000" b="1" dirty="0"/>
              <a:t>Multidimensional Array</a:t>
            </a:r>
            <a:endParaRPr lang="en-IN" sz="4000" b="1" dirty="0"/>
          </a:p>
        </p:txBody>
      </p:sp>
      <p:sp>
        <p:nvSpPr>
          <p:cNvPr id="3" name="Content Placeholder 2"/>
          <p:cNvSpPr>
            <a:spLocks noGrp="1"/>
          </p:cNvSpPr>
          <p:nvPr>
            <p:ph idx="1"/>
          </p:nvPr>
        </p:nvSpPr>
        <p:spPr>
          <a:xfrm>
            <a:off x="838200" y="1014760"/>
            <a:ext cx="10515600" cy="5386039"/>
          </a:xfrm>
        </p:spPr>
        <p:txBody>
          <a:bodyPr>
            <a:normAutofit fontScale="92500" lnSpcReduction="10000"/>
          </a:bodyPr>
          <a:lstStyle/>
          <a:p>
            <a:r>
              <a:rPr lang="en-US" dirty="0"/>
              <a:t>In Java, a multidimensional array is an array of arrays. It can be used to represent a table with rows and columns, or a matrix, or a grid.</a:t>
            </a:r>
            <a:endParaRPr lang="en-IN" dirty="0"/>
          </a:p>
          <a:p>
            <a:endParaRPr lang="en-US" dirty="0"/>
          </a:p>
          <a:p>
            <a:r>
              <a:rPr lang="en-US" u="sng" dirty="0"/>
              <a:t>Example of how to declare and initialize a two-dimensional array in Java</a:t>
            </a:r>
          </a:p>
          <a:p>
            <a:pPr marL="0" indent="0">
              <a:buNone/>
            </a:pPr>
            <a:r>
              <a:rPr lang="en-US" dirty="0"/>
              <a:t> 	</a:t>
            </a:r>
            <a:r>
              <a:rPr lang="en-US" dirty="0" err="1"/>
              <a:t>int</a:t>
            </a:r>
            <a:r>
              <a:rPr lang="en-US" dirty="0"/>
              <a:t>[][] </a:t>
            </a:r>
            <a:r>
              <a:rPr lang="en-US" dirty="0" err="1"/>
              <a:t>myArray</a:t>
            </a:r>
            <a:r>
              <a:rPr lang="en-US" dirty="0"/>
              <a:t> = new </a:t>
            </a:r>
            <a:r>
              <a:rPr lang="en-US" dirty="0" err="1"/>
              <a:t>int</a:t>
            </a:r>
            <a:r>
              <a:rPr lang="en-US" dirty="0"/>
              <a:t>[3][3];</a:t>
            </a:r>
          </a:p>
          <a:p>
            <a:r>
              <a:rPr lang="en-US" dirty="0"/>
              <a:t>This creates a 2-dimensional array with 3 rows and 3 columns. Each element of the array is initialized with the default value for the </a:t>
            </a:r>
            <a:r>
              <a:rPr lang="en-US" dirty="0" err="1"/>
              <a:t>int</a:t>
            </a:r>
            <a:r>
              <a:rPr lang="en-US" dirty="0"/>
              <a:t> data type, which is 0.</a:t>
            </a:r>
          </a:p>
          <a:p>
            <a:pPr marL="0" indent="0">
              <a:buNone/>
            </a:pPr>
            <a:r>
              <a:rPr lang="en-US" u="sng" dirty="0"/>
              <a:t>Syntax to Declare and Initialize a two-dimensional array :</a:t>
            </a:r>
          </a:p>
          <a:p>
            <a:pPr marL="0" indent="0">
              <a:buNone/>
            </a:pPr>
            <a:r>
              <a:rPr lang="en-IN" dirty="0"/>
              <a:t>	</a:t>
            </a:r>
            <a:r>
              <a:rPr lang="en-IN" dirty="0" err="1"/>
              <a:t>int</a:t>
            </a:r>
            <a:r>
              <a:rPr lang="en-IN" dirty="0"/>
              <a:t>[][] </a:t>
            </a:r>
            <a:r>
              <a:rPr lang="en-IN" dirty="0" err="1"/>
              <a:t>myArray</a:t>
            </a:r>
            <a:r>
              <a:rPr lang="en-IN" dirty="0"/>
              <a:t> = {{1, 2, 3}, {4, 5, 6}, {7, 8, 9}};</a:t>
            </a:r>
          </a:p>
          <a:p>
            <a:r>
              <a:rPr lang="en-US" dirty="0"/>
              <a:t>In this example, the array named "</a:t>
            </a:r>
            <a:r>
              <a:rPr lang="en-US" dirty="0" err="1"/>
              <a:t>myArray</a:t>
            </a:r>
            <a:r>
              <a:rPr lang="en-US" dirty="0"/>
              <a:t>" is being declared as a 2-dimensional array of integers, and it is being initialized with the values 1, 2, 3, 4, 5, 6, 7, 8, 9.</a:t>
            </a:r>
            <a:endParaRPr lang="en-IN" u="sng" dirty="0"/>
          </a:p>
        </p:txBody>
      </p:sp>
    </p:spTree>
    <p:extLst>
      <p:ext uri="{BB962C8B-B14F-4D97-AF65-F5344CB8AC3E}">
        <p14:creationId xmlns:p14="http://schemas.microsoft.com/office/powerpoint/2010/main" val="3672869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846"/>
          </a:xfrm>
        </p:spPr>
        <p:txBody>
          <a:bodyPr/>
          <a:lstStyle/>
          <a:p>
            <a:r>
              <a:rPr lang="en-US" dirty="0"/>
              <a:t>Assigning array references</a:t>
            </a:r>
            <a:endParaRPr lang="en-IN" dirty="0"/>
          </a:p>
        </p:txBody>
      </p:sp>
      <p:sp>
        <p:nvSpPr>
          <p:cNvPr id="3" name="Content Placeholder 2"/>
          <p:cNvSpPr>
            <a:spLocks noGrp="1"/>
          </p:cNvSpPr>
          <p:nvPr>
            <p:ph idx="1"/>
          </p:nvPr>
        </p:nvSpPr>
        <p:spPr>
          <a:xfrm>
            <a:off x="838200" y="1215482"/>
            <a:ext cx="10515600" cy="5185317"/>
          </a:xfrm>
        </p:spPr>
        <p:txBody>
          <a:bodyPr>
            <a:normAutofit/>
          </a:bodyPr>
          <a:lstStyle/>
          <a:p>
            <a:r>
              <a:rPr lang="en-US" sz="2400" dirty="0">
                <a:latin typeface="Times New Roman" panose="02020603050405020304" pitchFamily="18" charset="0"/>
                <a:cs typeface="Times New Roman" panose="02020603050405020304" pitchFamily="18" charset="0"/>
              </a:rPr>
              <a:t>In Java, arrays are objects that store multiple values of the same data type. You can create an array by specifying the type of data it will hold, followed by square brackets and the name of the array. </a:t>
            </a:r>
            <a:r>
              <a:rPr lang="en-US" sz="2400" b="1" dirty="0">
                <a:latin typeface="Times New Roman" panose="02020603050405020304" pitchFamily="18" charset="0"/>
                <a:cs typeface="Times New Roman" panose="02020603050405020304" pitchFamily="18" charset="0"/>
              </a:rPr>
              <a:t>For example, to create an array of integers called "numbers", you would use the following syntax:</a:t>
            </a:r>
          </a:p>
          <a:p>
            <a:pPr lvl="1"/>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numbers;</a:t>
            </a:r>
          </a:p>
          <a:p>
            <a:pPr marL="457200" lvl="1" indent="0">
              <a:buNone/>
            </a:pPr>
            <a:endParaRPr lang="en-IN"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can also initialize an array when you create it by specifying its size and the values it will hold. For example:</a:t>
            </a:r>
          </a:p>
          <a:p>
            <a:pPr lvl="1"/>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numbers = {1, 2, 3, 4, 5};</a:t>
            </a:r>
          </a:p>
          <a:p>
            <a:pPr marL="457200" lvl="1"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you have an array, you can access its elements by using the array name followed by the index of the element in square brackets. For example:</a:t>
            </a:r>
          </a:p>
          <a:p>
            <a:pPr lvl="1"/>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(numbers[0]); // prints 1</a:t>
            </a:r>
          </a:p>
          <a:p>
            <a:endParaRPr lang="en-IN" dirty="0"/>
          </a:p>
        </p:txBody>
      </p:sp>
    </p:spTree>
    <p:extLst>
      <p:ext uri="{BB962C8B-B14F-4D97-AF65-F5344CB8AC3E}">
        <p14:creationId xmlns:p14="http://schemas.microsoft.com/office/powerpoint/2010/main" val="2880684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9434"/>
            <a:ext cx="10515600" cy="5407529"/>
          </a:xfrm>
        </p:spPr>
        <p:txBody>
          <a:bodyPr/>
          <a:lstStyle/>
          <a:p>
            <a:r>
              <a:rPr lang="en-US" dirty="0"/>
              <a:t>You can also assign new values to specific elements of an array using the same syntax:</a:t>
            </a:r>
          </a:p>
          <a:p>
            <a:pPr lvl="1"/>
            <a:r>
              <a:rPr lang="en-IN" dirty="0"/>
              <a:t>numbers[0] = 10;</a:t>
            </a:r>
          </a:p>
          <a:p>
            <a:r>
              <a:rPr lang="en-US" dirty="0"/>
              <a:t>You can also create a reference to an array using the same syntax.</a:t>
            </a:r>
          </a:p>
          <a:p>
            <a:pPr lvl="1"/>
            <a:r>
              <a:rPr lang="en-US" dirty="0" err="1"/>
              <a:t>int</a:t>
            </a:r>
            <a:r>
              <a:rPr lang="en-US" dirty="0"/>
              <a:t>[] numbers = {1, 2, 3, 4, 5};</a:t>
            </a:r>
          </a:p>
          <a:p>
            <a:pPr lvl="1"/>
            <a:r>
              <a:rPr lang="en-US" dirty="0" err="1"/>
              <a:t>int</a:t>
            </a:r>
            <a:r>
              <a:rPr lang="en-US" dirty="0"/>
              <a:t>[] copy = numbers;</a:t>
            </a:r>
          </a:p>
        </p:txBody>
      </p:sp>
      <p:sp>
        <p:nvSpPr>
          <p:cNvPr id="4" name="Rectangle 1"/>
          <p:cNvSpPr>
            <a:spLocks noChangeArrowheads="1"/>
          </p:cNvSpPr>
          <p:nvPr/>
        </p:nvSpPr>
        <p:spPr bwMode="auto">
          <a:xfrm>
            <a:off x="285378" y="4399211"/>
            <a:ext cx="260008"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825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length member</a:t>
            </a:r>
            <a:endParaRPr lang="en-IN" dirty="0"/>
          </a:p>
        </p:txBody>
      </p:sp>
      <p:sp>
        <p:nvSpPr>
          <p:cNvPr id="3" name="Content Placeholder 2"/>
          <p:cNvSpPr>
            <a:spLocks noGrp="1"/>
          </p:cNvSpPr>
          <p:nvPr>
            <p:ph idx="1"/>
          </p:nvPr>
        </p:nvSpPr>
        <p:spPr>
          <a:xfrm>
            <a:off x="838200" y="1253613"/>
            <a:ext cx="10515600" cy="4923350"/>
          </a:xfrm>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length is an instance  variable that contains the size of array.</a:t>
            </a: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Example:</a:t>
            </a:r>
          </a:p>
          <a:p>
            <a:pPr marL="0" lvl="0" indent="0">
              <a:buNone/>
            </a:pP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int</a:t>
            </a:r>
            <a:r>
              <a:rPr lang="en-US" altLang="en-US" sz="3200" dirty="0">
                <a:latin typeface="Times New Roman" panose="02020603050405020304" pitchFamily="18" charset="0"/>
                <a:cs typeface="Times New Roman" panose="02020603050405020304" pitchFamily="18" charset="0"/>
              </a:rPr>
              <a:t>[ ] a={10,20,30,40,50};</a:t>
            </a:r>
          </a:p>
          <a:p>
            <a:pPr marL="0" lvl="0" indent="0">
              <a:buNone/>
            </a:pP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int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len</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a.length</a:t>
            </a:r>
            <a:r>
              <a:rPr lang="en-US" altLang="en-US" sz="3200" dirty="0">
                <a:latin typeface="Times New Roman" panose="02020603050405020304" pitchFamily="18" charset="0"/>
                <a:cs typeface="Times New Roman" panose="02020603050405020304" pitchFamily="18" charset="0"/>
              </a:rPr>
              <a:t>  //get the size of array.</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system.out.println</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len</a:t>
            </a:r>
            <a:r>
              <a:rPr lang="en-US" sz="3200" dirty="0">
                <a:latin typeface="Times New Roman" panose="02020603050405020304" pitchFamily="18" charset="0"/>
                <a:cs typeface="Times New Roman" panose="02020603050405020304" pitchFamily="18" charset="0"/>
              </a:rPr>
              <a:t>); //outputs 5</a:t>
            </a:r>
            <a:endParaRPr lang="en-IN" sz="3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638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852"/>
            <a:ext cx="10515600" cy="924119"/>
          </a:xfrm>
        </p:spPr>
        <p:txBody>
          <a:bodyPr>
            <a:normAutofit/>
          </a:bodyPr>
          <a:lstStyle/>
          <a:p>
            <a:r>
              <a:rPr lang="en-US" dirty="0"/>
              <a:t>for-each loop</a:t>
            </a:r>
            <a:endParaRPr lang="en-IN" dirty="0"/>
          </a:p>
        </p:txBody>
      </p:sp>
      <p:sp>
        <p:nvSpPr>
          <p:cNvPr id="3" name="Content Placeholder 2"/>
          <p:cNvSpPr>
            <a:spLocks noGrp="1"/>
          </p:cNvSpPr>
          <p:nvPr>
            <p:ph idx="1"/>
          </p:nvPr>
        </p:nvSpPr>
        <p:spPr>
          <a:xfrm>
            <a:off x="838200" y="1025912"/>
            <a:ext cx="10515600" cy="5151051"/>
          </a:xfrm>
        </p:spPr>
        <p:txBody>
          <a:bodyPr/>
          <a:lstStyle/>
          <a:p>
            <a:pPr lvl="0"/>
            <a:r>
              <a:rPr lang="en-US" altLang="en-US" sz="2000" dirty="0">
                <a:solidFill>
                  <a:srgbClr val="374151"/>
                </a:solidFill>
                <a:latin typeface="Times New Roman" panose="02020603050405020304" pitchFamily="18" charset="0"/>
                <a:cs typeface="Times New Roman" panose="02020603050405020304" pitchFamily="18" charset="0"/>
              </a:rPr>
              <a:t>In Java, the </a:t>
            </a:r>
            <a:r>
              <a:rPr lang="en-US" altLang="en-US" sz="2000" b="1" dirty="0">
                <a:latin typeface="Times New Roman" panose="02020603050405020304" pitchFamily="18" charset="0"/>
                <a:cs typeface="Times New Roman" panose="02020603050405020304" pitchFamily="18" charset="0"/>
              </a:rPr>
              <a:t>for</a:t>
            </a:r>
            <a:r>
              <a:rPr lang="en-US" altLang="en-US" sz="2000" dirty="0">
                <a:solidFill>
                  <a:srgbClr val="374151"/>
                </a:solidFill>
                <a:latin typeface="Times New Roman" panose="02020603050405020304" pitchFamily="18" charset="0"/>
                <a:cs typeface="Times New Roman" panose="02020603050405020304" pitchFamily="18" charset="0"/>
              </a:rPr>
              <a:t> loop and the </a:t>
            </a:r>
            <a:r>
              <a:rPr lang="en-US" altLang="en-US" sz="2000" b="1" dirty="0">
                <a:latin typeface="Times New Roman" panose="02020603050405020304" pitchFamily="18" charset="0"/>
                <a:cs typeface="Times New Roman" panose="02020603050405020304" pitchFamily="18" charset="0"/>
              </a:rPr>
              <a:t>for-each</a:t>
            </a:r>
            <a:r>
              <a:rPr lang="en-US" altLang="en-US" sz="2000" dirty="0">
                <a:solidFill>
                  <a:srgbClr val="374151"/>
                </a:solidFill>
                <a:latin typeface="Times New Roman" panose="02020603050405020304" pitchFamily="18" charset="0"/>
                <a:cs typeface="Times New Roman" panose="02020603050405020304" pitchFamily="18" charset="0"/>
              </a:rPr>
              <a:t> loop (also known as the enhanced for loop) are both used to iterate over the elements of an array or any other iterable object. </a:t>
            </a:r>
            <a:r>
              <a:rPr lang="en-US" alt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syntax for a for each loop (also known as a "for each" loop) is as follows:</a:t>
            </a:r>
          </a:p>
          <a:p>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lvl="0"/>
            <a:endParaRPr lang="en-US" altLang="en-US" sz="2000" dirty="0">
              <a:solidFill>
                <a:srgbClr val="37415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‘type</a:t>
            </a:r>
            <a:r>
              <a:rPr lang="en-US" altLang="en-US" sz="2000" dirty="0">
                <a:latin typeface="Times New Roman" panose="02020603050405020304" pitchFamily="18" charset="0"/>
                <a:cs typeface="Times New Roman" panose="02020603050405020304" pitchFamily="18" charset="0"/>
              </a:rPr>
              <a:t>’ is the data type of the items in the collection.</a:t>
            </a:r>
          </a:p>
          <a:p>
            <a:pPr marL="457200" lvl="1" indent="0" eaLnBrk="0" fontAlgn="base" hangingPunct="0">
              <a:lnSpc>
                <a:spcPct val="10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variable’</a:t>
            </a:r>
            <a:r>
              <a:rPr lang="en-US" altLang="en-US" sz="2000" dirty="0">
                <a:latin typeface="Times New Roman" panose="02020603050405020304" pitchFamily="18" charset="0"/>
                <a:cs typeface="Times New Roman" panose="02020603050405020304" pitchFamily="18" charset="0"/>
              </a:rPr>
              <a:t> is the variable that will be assigned the value of each item in the collection, one at a time.</a:t>
            </a:r>
          </a:p>
          <a:p>
            <a:pPr marL="457200" lvl="1" indent="0" eaLnBrk="0" fontAlgn="base" hangingPunct="0">
              <a:lnSpc>
                <a:spcPct val="10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collection ‘</a:t>
            </a:r>
            <a:r>
              <a:rPr lang="en-US" altLang="en-US" sz="2000" dirty="0">
                <a:latin typeface="Times New Roman" panose="02020603050405020304" pitchFamily="18" charset="0"/>
                <a:cs typeface="Times New Roman" panose="02020603050405020304" pitchFamily="18" charset="0"/>
              </a:rPr>
              <a:t> is the collection of items over which th</a:t>
            </a:r>
            <a:r>
              <a:rPr lang="en-US" sz="2000" dirty="0">
                <a:latin typeface="Times New Roman" panose="02020603050405020304" pitchFamily="18" charset="0"/>
                <a:cs typeface="Times New Roman" panose="02020603050405020304" pitchFamily="18" charset="0"/>
              </a:rPr>
              <a:t>e loop will iterate. This could be an array, a list, a set, or any other type of collection.</a:t>
            </a:r>
            <a:endParaRPr lang="en-US" altLang="en-US" sz="2000" dirty="0">
              <a:latin typeface="Times New Roman" panose="02020603050405020304" pitchFamily="18" charset="0"/>
              <a:cs typeface="Times New Roman" panose="02020603050405020304" pitchFamily="18" charset="0"/>
            </a:endParaRPr>
          </a:p>
          <a:p>
            <a:pPr lvl="0"/>
            <a:endParaRPr lang="en-US" altLang="en-US" sz="2000" dirty="0">
              <a:solidFill>
                <a:srgbClr val="374151"/>
              </a:solidFill>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1282389" y="2215766"/>
            <a:ext cx="3204117" cy="1048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for (type variable : collection) {</a:t>
            </a:r>
          </a:p>
          <a:p>
            <a:pPr algn="ctr"/>
            <a:r>
              <a:rPr lang="en-US" b="1" dirty="0">
                <a:solidFill>
                  <a:schemeClr val="tx1"/>
                </a:solidFill>
              </a:rPr>
              <a:t>    // code to be executed</a:t>
            </a:r>
          </a:p>
          <a:p>
            <a:pPr algn="ctr"/>
            <a:r>
              <a:rPr lang="en-US" b="1" dirty="0">
                <a:solidFill>
                  <a:schemeClr val="tx1"/>
                </a:solidFill>
              </a:rPr>
              <a:t>}</a:t>
            </a:r>
          </a:p>
        </p:txBody>
      </p:sp>
    </p:spTree>
    <p:extLst>
      <p:ext uri="{BB962C8B-B14F-4D97-AF65-F5344CB8AC3E}">
        <p14:creationId xmlns:p14="http://schemas.microsoft.com/office/powerpoint/2010/main" val="2728323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966"/>
            <a:ext cx="10515600" cy="6601521"/>
          </a:xfrm>
        </p:spPr>
        <p:txBody>
          <a:bodyPr>
            <a:normAutofit/>
          </a:bodyPr>
          <a:lstStyle/>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the following for each loop iterates over an array of integers and prints each value:</a:t>
            </a:r>
          </a:p>
          <a:p>
            <a:pPr lvl="1"/>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 numbers = {1, 2, 3, 4, 5};</a:t>
            </a:r>
          </a:p>
          <a:p>
            <a:pPr lvl="1"/>
            <a:r>
              <a:rPr lang="en-IN" b="1" dirty="0">
                <a:latin typeface="Times New Roman" panose="02020603050405020304" pitchFamily="18" charset="0"/>
                <a:cs typeface="Times New Roman" panose="02020603050405020304" pitchFamily="18" charset="0"/>
              </a:rPr>
              <a:t>for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num</a:t>
            </a:r>
            <a:r>
              <a:rPr lang="en-IN" b="1" dirty="0">
                <a:latin typeface="Times New Roman" panose="02020603050405020304" pitchFamily="18" charset="0"/>
                <a:cs typeface="Times New Roman" panose="02020603050405020304" pitchFamily="18" charset="0"/>
              </a:rPr>
              <a:t> : numbers) {</a:t>
            </a:r>
          </a:p>
          <a:p>
            <a:pPr lvl="1"/>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num</a:t>
            </a:r>
            <a:r>
              <a:rPr lang="en-IN" b="1" dirty="0">
                <a:latin typeface="Times New Roman" panose="02020603050405020304" pitchFamily="18" charset="0"/>
                <a:cs typeface="Times New Roman" panose="02020603050405020304" pitchFamily="18" charset="0"/>
              </a:rPr>
              <a:t>); }</a:t>
            </a:r>
          </a:p>
          <a:p>
            <a:pPr lvl="1"/>
            <a:endParaRPr lang="en-IN"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//The output would be</a:t>
            </a:r>
          </a:p>
          <a:p>
            <a:pPr lvl="1"/>
            <a:r>
              <a:rPr lang="en-IN" sz="2000" dirty="0">
                <a:latin typeface="Times New Roman" panose="02020603050405020304" pitchFamily="18" charset="0"/>
                <a:cs typeface="Times New Roman" panose="02020603050405020304" pitchFamily="18" charset="0"/>
              </a:rPr>
              <a:t>1</a:t>
            </a:r>
          </a:p>
          <a:p>
            <a:pPr lvl="1"/>
            <a:r>
              <a:rPr lang="en-IN" sz="2000" dirty="0">
                <a:latin typeface="Times New Roman" panose="02020603050405020304" pitchFamily="18" charset="0"/>
                <a:cs typeface="Times New Roman" panose="02020603050405020304" pitchFamily="18" charset="0"/>
              </a:rPr>
              <a:t>2</a:t>
            </a:r>
          </a:p>
          <a:p>
            <a:pPr lvl="1"/>
            <a:r>
              <a:rPr lang="en-IN" sz="2000" dirty="0">
                <a:latin typeface="Times New Roman" panose="02020603050405020304" pitchFamily="18" charset="0"/>
                <a:cs typeface="Times New Roman" panose="02020603050405020304" pitchFamily="18" charset="0"/>
              </a:rPr>
              <a:t>3</a:t>
            </a:r>
          </a:p>
          <a:p>
            <a:pPr lvl="1"/>
            <a:r>
              <a:rPr lang="en-IN" sz="2000" dirty="0">
                <a:latin typeface="Times New Roman" panose="02020603050405020304" pitchFamily="18" charset="0"/>
                <a:cs typeface="Times New Roman" panose="02020603050405020304" pitchFamily="18" charset="0"/>
              </a:rPr>
              <a:t>4</a:t>
            </a:r>
          </a:p>
          <a:p>
            <a:pPr lvl="1"/>
            <a:r>
              <a:rPr lang="en-IN" sz="2000" dirty="0">
                <a:latin typeface="Times New Roman" panose="02020603050405020304" pitchFamily="18" charset="0"/>
                <a:cs typeface="Times New Roman" panose="02020603050405020304" pitchFamily="18" charset="0"/>
              </a:rPr>
              <a:t>5</a:t>
            </a:r>
          </a:p>
          <a:p>
            <a:r>
              <a:rPr lang="en-US" sz="2400" dirty="0">
                <a:latin typeface="Times New Roman" panose="02020603050405020304" pitchFamily="18" charset="0"/>
                <a:cs typeface="Times New Roman" panose="02020603050405020304" pitchFamily="18" charset="0"/>
              </a:rPr>
              <a:t>It's important to note that the for-each loop is used for only iterating over elements of an array or collections, it can't be used to iterate over the range of integers or anything like that.</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Rectangle 1"/>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6483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615" y="351234"/>
            <a:ext cx="7955448" cy="6247864"/>
          </a:xfrm>
          <a:prstGeom prst="rect">
            <a:avLst/>
          </a:prstGeom>
        </p:spPr>
        <p:txBody>
          <a:bodyPr wrap="none">
            <a:spAutoFit/>
          </a:bodyPr>
          <a:lstStyle/>
          <a:p>
            <a:r>
              <a:rPr lang="en-US" sz="2400" b="1" dirty="0"/>
              <a:t>Q. Write a program to add sum of array using for-each loop.</a:t>
            </a:r>
          </a:p>
          <a:p>
            <a:endParaRPr lang="en-US" sz="2000" dirty="0"/>
          </a:p>
          <a:p>
            <a:r>
              <a:rPr lang="en-US" sz="2800" dirty="0"/>
              <a:t>public class </a:t>
            </a:r>
            <a:r>
              <a:rPr lang="en-US" sz="2800" dirty="0" err="1"/>
              <a:t>ForEach</a:t>
            </a:r>
            <a:r>
              <a:rPr lang="en-US" sz="2800" dirty="0"/>
              <a:t> {</a:t>
            </a:r>
          </a:p>
          <a:p>
            <a:r>
              <a:rPr lang="en-US" sz="2800" dirty="0"/>
              <a:t>    public static void main(String[] </a:t>
            </a:r>
            <a:r>
              <a:rPr lang="en-US" sz="2800" dirty="0" err="1"/>
              <a:t>args</a:t>
            </a:r>
            <a:r>
              <a:rPr lang="en-US" sz="2800" dirty="0"/>
              <a:t>) {</a:t>
            </a:r>
          </a:p>
          <a:p>
            <a:r>
              <a:rPr lang="en-US" sz="2800" dirty="0"/>
              <a:t>        </a:t>
            </a:r>
            <a:r>
              <a:rPr lang="en-US" sz="2800" dirty="0" err="1"/>
              <a:t>int</a:t>
            </a:r>
            <a:r>
              <a:rPr lang="en-US" sz="2800" dirty="0"/>
              <a:t> [] </a:t>
            </a:r>
            <a:r>
              <a:rPr lang="en-US" sz="2800" dirty="0" err="1"/>
              <a:t>nums</a:t>
            </a:r>
            <a:r>
              <a:rPr lang="en-US" sz="2800" dirty="0"/>
              <a:t>={1,2,3,4,5,6,7,8,9,10};</a:t>
            </a:r>
          </a:p>
          <a:p>
            <a:r>
              <a:rPr lang="en-US" sz="2800" dirty="0"/>
              <a:t>        </a:t>
            </a:r>
            <a:r>
              <a:rPr lang="en-US" sz="2800" dirty="0" err="1"/>
              <a:t>int</a:t>
            </a:r>
            <a:r>
              <a:rPr lang="en-US" sz="2800" dirty="0"/>
              <a:t> sum=0;</a:t>
            </a:r>
          </a:p>
          <a:p>
            <a:r>
              <a:rPr lang="en-US" sz="2800" dirty="0"/>
              <a:t>        //use for each loop to display and sum the value.</a:t>
            </a:r>
          </a:p>
          <a:p>
            <a:r>
              <a:rPr lang="en-US" sz="2800" dirty="0"/>
              <a:t>        for(</a:t>
            </a:r>
            <a:r>
              <a:rPr lang="en-US" sz="2800" dirty="0" err="1"/>
              <a:t>int</a:t>
            </a:r>
            <a:r>
              <a:rPr lang="en-US" sz="2800" dirty="0"/>
              <a:t> x:nums){</a:t>
            </a:r>
          </a:p>
          <a:p>
            <a:r>
              <a:rPr lang="en-US" sz="2800" dirty="0"/>
              <a:t>            </a:t>
            </a:r>
            <a:r>
              <a:rPr lang="en-US" sz="2800" dirty="0" err="1"/>
              <a:t>System.out.println</a:t>
            </a:r>
            <a:r>
              <a:rPr lang="en-US" sz="2800" dirty="0"/>
              <a:t>(x);</a:t>
            </a:r>
          </a:p>
          <a:p>
            <a:r>
              <a:rPr lang="en-US" sz="2800" dirty="0"/>
              <a:t>            sum=</a:t>
            </a:r>
            <a:r>
              <a:rPr lang="en-US" sz="2800" dirty="0" err="1"/>
              <a:t>sum+x</a:t>
            </a:r>
            <a:r>
              <a:rPr lang="en-US" sz="2800" dirty="0"/>
              <a:t>;</a:t>
            </a:r>
          </a:p>
          <a:p>
            <a:r>
              <a:rPr lang="en-US" sz="2800" dirty="0"/>
              <a:t>        }</a:t>
            </a:r>
          </a:p>
          <a:p>
            <a:r>
              <a:rPr lang="en-US" sz="2800" dirty="0"/>
              <a:t>        </a:t>
            </a:r>
            <a:r>
              <a:rPr lang="en-US" sz="2800" dirty="0" err="1"/>
              <a:t>System.out.println</a:t>
            </a:r>
            <a:r>
              <a:rPr lang="en-US" sz="2800" dirty="0"/>
              <a:t>("Summation =" +sum);</a:t>
            </a:r>
          </a:p>
          <a:p>
            <a:r>
              <a:rPr lang="en-US" sz="2800" dirty="0"/>
              <a:t>        }</a:t>
            </a:r>
          </a:p>
          <a:p>
            <a:r>
              <a:rPr lang="en-US" sz="2800" dirty="0"/>
              <a:t>    }</a:t>
            </a:r>
          </a:p>
          <a:p>
            <a:r>
              <a:rPr lang="en-US" sz="2000" dirty="0"/>
              <a:t> </a:t>
            </a:r>
          </a:p>
        </p:txBody>
      </p:sp>
    </p:spTree>
    <p:extLst>
      <p:ext uri="{BB962C8B-B14F-4D97-AF65-F5344CB8AC3E}">
        <p14:creationId xmlns:p14="http://schemas.microsoft.com/office/powerpoint/2010/main" val="2733167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729" y="321290"/>
            <a:ext cx="11014587" cy="5976272"/>
          </a:xfrm>
        </p:spPr>
        <p:txBody>
          <a:bodyPr/>
          <a:lstStyle/>
          <a:p>
            <a:pPr lvl="0"/>
            <a:r>
              <a:rPr lang="en-US" dirty="0"/>
              <a:t>Write a Java program display a pattern as shown below using a looping structure.</a:t>
            </a:r>
            <a:endParaRPr lang="en-IN" dirty="0"/>
          </a:p>
          <a:p>
            <a:pPr marL="914400" lvl="2" indent="0">
              <a:buNone/>
            </a:pPr>
            <a:r>
              <a:rPr lang="en-US" sz="2400" b="1" dirty="0"/>
              <a:t>1</a:t>
            </a:r>
            <a:endParaRPr lang="en-IN" sz="2400" b="1" dirty="0"/>
          </a:p>
          <a:p>
            <a:pPr marL="914400" lvl="2" indent="0">
              <a:buNone/>
            </a:pPr>
            <a:r>
              <a:rPr lang="en-US" sz="2400" b="1" dirty="0"/>
              <a:t>22</a:t>
            </a:r>
            <a:endParaRPr lang="en-IN" sz="2400" b="1" dirty="0"/>
          </a:p>
          <a:p>
            <a:pPr marL="914400" lvl="2" indent="0">
              <a:buNone/>
            </a:pPr>
            <a:r>
              <a:rPr lang="en-US" sz="2400" b="1" dirty="0"/>
              <a:t>333</a:t>
            </a:r>
            <a:endParaRPr lang="en-IN" sz="2400" b="1" dirty="0"/>
          </a:p>
          <a:p>
            <a:pPr marL="914400" lvl="2" indent="0">
              <a:buNone/>
            </a:pPr>
            <a:r>
              <a:rPr lang="en-US" sz="2400" b="1" dirty="0"/>
              <a:t>4444</a:t>
            </a:r>
            <a:endParaRPr lang="en-IN" sz="2400" b="1" dirty="0"/>
          </a:p>
          <a:p>
            <a:pPr marL="914400" lvl="2" indent="0">
              <a:buNone/>
            </a:pPr>
            <a:r>
              <a:rPr lang="en-US" sz="2400" b="1" dirty="0"/>
              <a:t>55555</a:t>
            </a:r>
            <a:endParaRPr lang="en-IN" sz="2400" b="1" dirty="0"/>
          </a:p>
        </p:txBody>
      </p:sp>
    </p:spTree>
    <p:extLst>
      <p:ext uri="{BB962C8B-B14F-4D97-AF65-F5344CB8AC3E}">
        <p14:creationId xmlns:p14="http://schemas.microsoft.com/office/powerpoint/2010/main" val="171719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3A7314-7E2B-A272-EC6F-B1BBDD8B6A63}"/>
              </a:ext>
            </a:extLst>
          </p:cNvPr>
          <p:cNvSpPr txBox="1"/>
          <p:nvPr/>
        </p:nvSpPr>
        <p:spPr>
          <a:xfrm>
            <a:off x="1306285" y="566954"/>
            <a:ext cx="9405258" cy="6001643"/>
          </a:xfrm>
          <a:prstGeom prst="rect">
            <a:avLst/>
          </a:prstGeom>
          <a:noFill/>
        </p:spPr>
        <p:txBody>
          <a:bodyPr wrap="square">
            <a:spAutoFit/>
          </a:bodyPr>
          <a:lstStyle/>
          <a:p>
            <a:r>
              <a:rPr lang="en-IN" sz="3200" dirty="0"/>
              <a:t>public class Main {</a:t>
            </a:r>
          </a:p>
          <a:p>
            <a:r>
              <a:rPr lang="en-IN" sz="3200" dirty="0"/>
              <a:t>    public static void main(String[] </a:t>
            </a:r>
            <a:r>
              <a:rPr lang="en-IN" sz="3200" dirty="0" err="1"/>
              <a:t>args</a:t>
            </a:r>
            <a:r>
              <a:rPr lang="en-IN" sz="3200" dirty="0"/>
              <a:t>) {</a:t>
            </a:r>
          </a:p>
          <a:p>
            <a:r>
              <a:rPr lang="en-IN" sz="3200" dirty="0"/>
              <a:t>        int rows = 5; // Number of rows in the pattern</a:t>
            </a:r>
          </a:p>
          <a:p>
            <a:endParaRPr lang="en-IN" sz="3200" dirty="0"/>
          </a:p>
          <a:p>
            <a:r>
              <a:rPr lang="en-IN" sz="3200" dirty="0"/>
              <a:t>        for (int </a:t>
            </a:r>
            <a:r>
              <a:rPr lang="en-IN" sz="3200" dirty="0" err="1"/>
              <a:t>i</a:t>
            </a:r>
            <a:r>
              <a:rPr lang="en-IN" sz="3200" dirty="0"/>
              <a:t> = 1; </a:t>
            </a:r>
            <a:r>
              <a:rPr lang="en-IN" sz="3200" dirty="0" err="1"/>
              <a:t>i</a:t>
            </a:r>
            <a:r>
              <a:rPr lang="en-IN" sz="3200" dirty="0"/>
              <a:t> &lt;= rows; </a:t>
            </a:r>
            <a:r>
              <a:rPr lang="en-IN" sz="3200" dirty="0" err="1"/>
              <a:t>i</a:t>
            </a:r>
            <a:r>
              <a:rPr lang="en-IN" sz="3200" dirty="0"/>
              <a:t>++) {</a:t>
            </a:r>
          </a:p>
          <a:p>
            <a:r>
              <a:rPr lang="en-IN" sz="3200" dirty="0"/>
              <a:t>            for (int j = 1; j &lt;= </a:t>
            </a:r>
            <a:r>
              <a:rPr lang="en-IN" sz="3200" dirty="0" err="1"/>
              <a:t>i</a:t>
            </a:r>
            <a:r>
              <a:rPr lang="en-IN" sz="3200" dirty="0"/>
              <a:t>; </a:t>
            </a:r>
            <a:r>
              <a:rPr lang="en-IN" sz="3200" dirty="0" err="1"/>
              <a:t>j++</a:t>
            </a:r>
            <a:r>
              <a:rPr lang="en-IN" sz="3200" dirty="0"/>
              <a:t>) {</a:t>
            </a:r>
          </a:p>
          <a:p>
            <a:r>
              <a:rPr lang="en-IN" sz="3200" dirty="0"/>
              <a:t>                </a:t>
            </a:r>
            <a:r>
              <a:rPr lang="en-IN" sz="3200" dirty="0" err="1"/>
              <a:t>System.out.print</a:t>
            </a:r>
            <a:r>
              <a:rPr lang="en-IN" sz="3200" dirty="0"/>
              <a:t>(</a:t>
            </a:r>
            <a:r>
              <a:rPr lang="en-IN" sz="3200" dirty="0" err="1"/>
              <a:t>i</a:t>
            </a:r>
            <a:r>
              <a:rPr lang="en-IN" sz="3200" dirty="0"/>
              <a:t>);</a:t>
            </a:r>
          </a:p>
          <a:p>
            <a:r>
              <a:rPr lang="en-IN" sz="3200" dirty="0"/>
              <a:t>            }</a:t>
            </a:r>
          </a:p>
          <a:p>
            <a:r>
              <a:rPr lang="en-IN" sz="3200" dirty="0"/>
              <a:t>            </a:t>
            </a:r>
            <a:r>
              <a:rPr lang="en-IN" sz="3200" dirty="0" err="1"/>
              <a:t>System.out.println</a:t>
            </a:r>
            <a:r>
              <a:rPr lang="en-IN" sz="3200" dirty="0"/>
              <a:t>();</a:t>
            </a:r>
          </a:p>
          <a:p>
            <a:r>
              <a:rPr lang="en-IN" sz="3200" dirty="0"/>
              <a:t>        }</a:t>
            </a:r>
          </a:p>
          <a:p>
            <a:r>
              <a:rPr lang="en-IN" sz="3200" dirty="0"/>
              <a:t>    }</a:t>
            </a:r>
          </a:p>
          <a:p>
            <a:r>
              <a:rPr lang="en-IN" sz="3200" dirty="0"/>
              <a:t>}</a:t>
            </a:r>
          </a:p>
        </p:txBody>
      </p:sp>
    </p:spTree>
    <p:extLst>
      <p:ext uri="{BB962C8B-B14F-4D97-AF65-F5344CB8AC3E}">
        <p14:creationId xmlns:p14="http://schemas.microsoft.com/office/powerpoint/2010/main" val="908499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6194"/>
            <a:ext cx="10515600" cy="5660769"/>
          </a:xfrm>
        </p:spPr>
        <p:txBody>
          <a:bodyPr/>
          <a:lstStyle/>
          <a:p>
            <a:r>
              <a:rPr lang="en-US" dirty="0"/>
              <a:t>Define the process of building and running Java program. And write a Java program to accept a number and check whether it is prime or not.</a:t>
            </a:r>
            <a:endParaRPr lang="en-IN" dirty="0"/>
          </a:p>
        </p:txBody>
      </p:sp>
    </p:spTree>
    <p:extLst>
      <p:ext uri="{BB962C8B-B14F-4D97-AF65-F5344CB8AC3E}">
        <p14:creationId xmlns:p14="http://schemas.microsoft.com/office/powerpoint/2010/main" val="415845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Unit – I			Contact Hours = 8 Hours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t>OOP Paradigm: </a:t>
            </a:r>
            <a:r>
              <a:rPr lang="en-US" dirty="0"/>
              <a:t>The key attributes of object-oriented programming.</a:t>
            </a:r>
            <a:endParaRPr lang="en-IN" dirty="0"/>
          </a:p>
          <a:p>
            <a:r>
              <a:rPr lang="en-US" b="1" dirty="0"/>
              <a:t>Java basics: </a:t>
            </a:r>
            <a:r>
              <a:rPr lang="en-US" dirty="0"/>
              <a:t>The Java language, JDK, arrays, multidimensional arrays, alternative array declaration, assigning array references, using the length member, the for-each loop.</a:t>
            </a:r>
            <a:endParaRPr lang="en-IN" dirty="0"/>
          </a:p>
          <a:p>
            <a:r>
              <a:rPr lang="en-US" b="1" dirty="0"/>
              <a:t>Introducing classes and objects: </a:t>
            </a:r>
            <a:r>
              <a:rPr lang="en-US" dirty="0"/>
              <a:t>Class fundamentals, how objects are created, reference variables and assignment, String class</a:t>
            </a:r>
            <a:endParaRPr lang="en-IN" dirty="0"/>
          </a:p>
        </p:txBody>
      </p:sp>
    </p:spTree>
    <p:extLst>
      <p:ext uri="{BB962C8B-B14F-4D97-AF65-F5344CB8AC3E}">
        <p14:creationId xmlns:p14="http://schemas.microsoft.com/office/powerpoint/2010/main" val="34688655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A8E20-3580-0C41-34BB-221CE0C0E61A}"/>
              </a:ext>
            </a:extLst>
          </p:cNvPr>
          <p:cNvSpPr txBox="1"/>
          <p:nvPr/>
        </p:nvSpPr>
        <p:spPr>
          <a:xfrm>
            <a:off x="206828" y="92584"/>
            <a:ext cx="12605658" cy="7017306"/>
          </a:xfrm>
          <a:prstGeom prst="rect">
            <a:avLst/>
          </a:prstGeom>
          <a:noFill/>
        </p:spPr>
        <p:txBody>
          <a:bodyPr wrap="square">
            <a:spAutoFit/>
          </a:bodyPr>
          <a:lstStyle/>
          <a:p>
            <a:r>
              <a:rPr lang="en-IN" dirty="0"/>
              <a:t>import </a:t>
            </a:r>
            <a:r>
              <a:rPr lang="en-IN" dirty="0" err="1"/>
              <a:t>java.util.Scanner</a:t>
            </a:r>
            <a:r>
              <a:rPr lang="en-IN" dirty="0"/>
              <a:t>;</a:t>
            </a:r>
          </a:p>
          <a:p>
            <a:r>
              <a:rPr lang="en-IN" dirty="0"/>
              <a:t>public class </a:t>
            </a:r>
            <a:r>
              <a:rPr lang="en-IN" dirty="0" err="1"/>
              <a:t>PrimeChecker</a:t>
            </a:r>
            <a:r>
              <a:rPr lang="en-IN" dirty="0"/>
              <a:t> {</a:t>
            </a:r>
          </a:p>
          <a:p>
            <a:r>
              <a:rPr lang="en-IN" dirty="0"/>
              <a:t>    public static void main(String[] </a:t>
            </a:r>
            <a:r>
              <a:rPr lang="en-IN" dirty="0" err="1"/>
              <a:t>args</a:t>
            </a:r>
            <a:r>
              <a:rPr lang="en-IN" dirty="0"/>
              <a:t>) {</a:t>
            </a:r>
          </a:p>
          <a:p>
            <a:r>
              <a:rPr lang="en-IN" dirty="0"/>
              <a:t>        Scanner </a:t>
            </a:r>
            <a:r>
              <a:rPr lang="en-IN" dirty="0" err="1"/>
              <a:t>scanner</a:t>
            </a:r>
            <a:r>
              <a:rPr lang="en-IN" dirty="0"/>
              <a:t> = new Scanner(System.in);</a:t>
            </a:r>
          </a:p>
          <a:p>
            <a:r>
              <a:rPr lang="en-IN" dirty="0"/>
              <a:t>        </a:t>
            </a:r>
            <a:r>
              <a:rPr lang="en-IN" dirty="0" err="1"/>
              <a:t>System.out.print</a:t>
            </a:r>
            <a:r>
              <a:rPr lang="en-IN" dirty="0"/>
              <a:t>("Enter a number: ");</a:t>
            </a:r>
          </a:p>
          <a:p>
            <a:r>
              <a:rPr lang="en-IN" dirty="0"/>
              <a:t>        int number = </a:t>
            </a:r>
            <a:r>
              <a:rPr lang="en-IN" dirty="0" err="1"/>
              <a:t>scanner.nextInt</a:t>
            </a:r>
            <a:r>
              <a:rPr lang="en-IN" dirty="0"/>
              <a:t>();</a:t>
            </a:r>
          </a:p>
          <a:p>
            <a:r>
              <a:rPr lang="en-IN" dirty="0"/>
              <a:t>        </a:t>
            </a:r>
          </a:p>
          <a:p>
            <a:r>
              <a:rPr lang="en-IN" dirty="0"/>
              <a:t>        if (</a:t>
            </a:r>
            <a:r>
              <a:rPr lang="en-IN" dirty="0" err="1"/>
              <a:t>isPrime</a:t>
            </a:r>
            <a:r>
              <a:rPr lang="en-IN" dirty="0"/>
              <a:t>(number)) {</a:t>
            </a:r>
          </a:p>
          <a:p>
            <a:r>
              <a:rPr lang="en-IN" dirty="0"/>
              <a:t>            </a:t>
            </a:r>
            <a:r>
              <a:rPr lang="en-IN" dirty="0" err="1"/>
              <a:t>System.out.println</a:t>
            </a:r>
            <a:r>
              <a:rPr lang="en-IN" dirty="0"/>
              <a:t>(number + " is a prime number.");</a:t>
            </a:r>
          </a:p>
          <a:p>
            <a:r>
              <a:rPr lang="en-IN" dirty="0"/>
              <a:t>        } else {</a:t>
            </a:r>
          </a:p>
          <a:p>
            <a:r>
              <a:rPr lang="en-IN" dirty="0"/>
              <a:t>            </a:t>
            </a:r>
            <a:r>
              <a:rPr lang="en-IN" dirty="0" err="1"/>
              <a:t>System.out.println</a:t>
            </a:r>
            <a:r>
              <a:rPr lang="en-IN" dirty="0"/>
              <a:t>(number + " is not a prime number.");</a:t>
            </a:r>
          </a:p>
          <a:p>
            <a:r>
              <a:rPr lang="en-IN" dirty="0"/>
              <a:t>        } </a:t>
            </a:r>
          </a:p>
          <a:p>
            <a:r>
              <a:rPr lang="en-IN" dirty="0"/>
              <a:t> }</a:t>
            </a:r>
          </a:p>
          <a:p>
            <a:r>
              <a:rPr lang="en-IN" dirty="0"/>
              <a:t>    public static </a:t>
            </a:r>
            <a:r>
              <a:rPr lang="en-IN" dirty="0" err="1"/>
              <a:t>boolean</a:t>
            </a:r>
            <a:r>
              <a:rPr lang="en-IN" dirty="0"/>
              <a:t> </a:t>
            </a:r>
            <a:r>
              <a:rPr lang="en-IN" dirty="0" err="1"/>
              <a:t>isPrime</a:t>
            </a:r>
            <a:r>
              <a:rPr lang="en-IN" dirty="0"/>
              <a:t>(int number) {</a:t>
            </a:r>
          </a:p>
          <a:p>
            <a:r>
              <a:rPr lang="en-IN" dirty="0"/>
              <a:t>        if (number &lt;= 1) {</a:t>
            </a:r>
          </a:p>
          <a:p>
            <a:r>
              <a:rPr lang="en-IN" dirty="0"/>
              <a:t>            return false;</a:t>
            </a:r>
          </a:p>
          <a:p>
            <a:r>
              <a:rPr lang="en-IN" dirty="0"/>
              <a:t>        }</a:t>
            </a:r>
          </a:p>
          <a:p>
            <a:r>
              <a:rPr lang="en-IN" dirty="0"/>
              <a:t>        for (int </a:t>
            </a:r>
            <a:r>
              <a:rPr lang="en-IN" dirty="0" err="1"/>
              <a:t>i</a:t>
            </a:r>
            <a:r>
              <a:rPr lang="en-IN" dirty="0"/>
              <a:t> = 2; </a:t>
            </a:r>
            <a:r>
              <a:rPr lang="en-IN" dirty="0" err="1"/>
              <a:t>i</a:t>
            </a:r>
            <a:r>
              <a:rPr lang="en-IN" dirty="0"/>
              <a:t> &lt;= </a:t>
            </a:r>
            <a:r>
              <a:rPr lang="en-IN" dirty="0" err="1"/>
              <a:t>Math.sqrt</a:t>
            </a:r>
            <a:r>
              <a:rPr lang="en-IN" dirty="0"/>
              <a:t>(number); </a:t>
            </a:r>
            <a:r>
              <a:rPr lang="en-IN" dirty="0" err="1"/>
              <a:t>i</a:t>
            </a:r>
            <a:r>
              <a:rPr lang="en-IN" dirty="0"/>
              <a:t>++) {</a:t>
            </a:r>
          </a:p>
          <a:p>
            <a:r>
              <a:rPr lang="en-IN" dirty="0"/>
              <a:t>            if (number % </a:t>
            </a:r>
            <a:r>
              <a:rPr lang="en-IN" dirty="0" err="1"/>
              <a:t>i</a:t>
            </a:r>
            <a:r>
              <a:rPr lang="en-IN" dirty="0"/>
              <a:t> == 0) {</a:t>
            </a:r>
          </a:p>
          <a:p>
            <a:r>
              <a:rPr lang="en-IN" dirty="0"/>
              <a:t>                return false;</a:t>
            </a:r>
          </a:p>
          <a:p>
            <a:r>
              <a:rPr lang="en-IN" dirty="0"/>
              <a:t>            } </a:t>
            </a:r>
          </a:p>
          <a:p>
            <a:r>
              <a:rPr lang="en-IN" dirty="0"/>
              <a:t>  }</a:t>
            </a:r>
          </a:p>
          <a:p>
            <a:r>
              <a:rPr lang="en-IN" dirty="0"/>
              <a:t>        return true;</a:t>
            </a:r>
          </a:p>
          <a:p>
            <a:r>
              <a:rPr lang="en-IN" dirty="0"/>
              <a:t>    } </a:t>
            </a:r>
          </a:p>
          <a:p>
            <a:r>
              <a:rPr lang="en-IN" dirty="0"/>
              <a:t> }</a:t>
            </a:r>
          </a:p>
        </p:txBody>
      </p:sp>
    </p:spTree>
    <p:extLst>
      <p:ext uri="{BB962C8B-B14F-4D97-AF65-F5344CB8AC3E}">
        <p14:creationId xmlns:p14="http://schemas.microsoft.com/office/powerpoint/2010/main" val="34459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79DBA-8EBB-AC66-30B5-C9C172DE3444}"/>
              </a:ext>
            </a:extLst>
          </p:cNvPr>
          <p:cNvSpPr>
            <a:spLocks noGrp="1"/>
          </p:cNvSpPr>
          <p:nvPr>
            <p:ph idx="1"/>
          </p:nvPr>
        </p:nvSpPr>
        <p:spPr>
          <a:xfrm>
            <a:off x="838200" y="954768"/>
            <a:ext cx="10515600" cy="4351338"/>
          </a:xfrm>
        </p:spPr>
        <p:txBody>
          <a:bodyPr>
            <a:normAutofit/>
          </a:bodyPr>
          <a:lstStyle/>
          <a:p>
            <a:r>
              <a:rPr lang="en-US" sz="3600" dirty="0"/>
              <a:t>Write a Java program display a pattern as shown below using a looping structure</a:t>
            </a:r>
            <a:endParaRPr lang="en-IN" sz="3600" dirty="0"/>
          </a:p>
        </p:txBody>
      </p:sp>
      <p:pic>
        <p:nvPicPr>
          <p:cNvPr id="4" name="Image 20">
            <a:extLst>
              <a:ext uri="{FF2B5EF4-FFF2-40B4-BE49-F238E27FC236}">
                <a16:creationId xmlns:a16="http://schemas.microsoft.com/office/drawing/2014/main" id="{3C44A5E7-A564-3CA9-6469-8101AADAAA0C}"/>
              </a:ext>
            </a:extLst>
          </p:cNvPr>
          <p:cNvPicPr>
            <a:picLocks/>
          </p:cNvPicPr>
          <p:nvPr/>
        </p:nvPicPr>
        <p:blipFill>
          <a:blip r:embed="rId2" cstate="print"/>
          <a:stretch>
            <a:fillRect/>
          </a:stretch>
        </p:blipFill>
        <p:spPr>
          <a:xfrm>
            <a:off x="2549388" y="2558143"/>
            <a:ext cx="3122069" cy="2471057"/>
          </a:xfrm>
          <a:prstGeom prst="rect">
            <a:avLst/>
          </a:prstGeom>
        </p:spPr>
      </p:pic>
    </p:spTree>
    <p:extLst>
      <p:ext uri="{BB962C8B-B14F-4D97-AF65-F5344CB8AC3E}">
        <p14:creationId xmlns:p14="http://schemas.microsoft.com/office/powerpoint/2010/main" val="2659543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B408D9-0F4D-0CC1-536A-891BAEE8746D}"/>
              </a:ext>
            </a:extLst>
          </p:cNvPr>
          <p:cNvSpPr txBox="1"/>
          <p:nvPr/>
        </p:nvSpPr>
        <p:spPr>
          <a:xfrm>
            <a:off x="1273628" y="0"/>
            <a:ext cx="8186058" cy="6986528"/>
          </a:xfrm>
          <a:prstGeom prst="rect">
            <a:avLst/>
          </a:prstGeom>
          <a:noFill/>
        </p:spPr>
        <p:txBody>
          <a:bodyPr wrap="square">
            <a:spAutoFit/>
          </a:bodyPr>
          <a:lstStyle/>
          <a:p>
            <a:r>
              <a:rPr lang="en-IN" sz="2800" dirty="0"/>
              <a:t>class Main {</a:t>
            </a:r>
          </a:p>
          <a:p>
            <a:r>
              <a:rPr lang="en-IN" sz="2800" dirty="0"/>
              <a:t> </a:t>
            </a:r>
          </a:p>
          <a:p>
            <a:r>
              <a:rPr lang="en-IN" sz="2800" dirty="0"/>
              <a:t>public static void main(String </a:t>
            </a:r>
            <a:r>
              <a:rPr lang="en-IN" sz="2800" dirty="0" err="1"/>
              <a:t>args</a:t>
            </a:r>
            <a:r>
              <a:rPr lang="en-IN" sz="2800" dirty="0"/>
              <a:t>[]) { </a:t>
            </a:r>
          </a:p>
          <a:p>
            <a:r>
              <a:rPr lang="en-IN" sz="2800" dirty="0"/>
              <a:t>    int </a:t>
            </a:r>
            <a:r>
              <a:rPr lang="en-IN" sz="2800" dirty="0" err="1"/>
              <a:t>twoD</a:t>
            </a:r>
            <a:r>
              <a:rPr lang="en-IN" sz="2800" dirty="0"/>
              <a:t>[][]= new int[4][5]; </a:t>
            </a:r>
          </a:p>
          <a:p>
            <a:r>
              <a:rPr lang="en-IN" sz="2800" dirty="0"/>
              <a:t>    int </a:t>
            </a:r>
            <a:r>
              <a:rPr lang="en-IN" sz="2800" dirty="0" err="1"/>
              <a:t>i</a:t>
            </a:r>
            <a:r>
              <a:rPr lang="en-IN" sz="2800" dirty="0"/>
              <a:t>, j, k = 0;</a:t>
            </a:r>
          </a:p>
          <a:p>
            <a:r>
              <a:rPr lang="en-IN" sz="2800" dirty="0"/>
              <a:t>    for(</a:t>
            </a:r>
            <a:r>
              <a:rPr lang="en-IN" sz="2800" dirty="0" err="1"/>
              <a:t>i</a:t>
            </a:r>
            <a:r>
              <a:rPr lang="en-IN" sz="2800" dirty="0"/>
              <a:t>=0; </a:t>
            </a:r>
            <a:r>
              <a:rPr lang="en-IN" sz="2800" dirty="0" err="1"/>
              <a:t>i</a:t>
            </a:r>
            <a:r>
              <a:rPr lang="en-IN" sz="2800" dirty="0"/>
              <a:t>&lt;4; </a:t>
            </a:r>
            <a:r>
              <a:rPr lang="en-IN" sz="2800" dirty="0" err="1"/>
              <a:t>i</a:t>
            </a:r>
            <a:r>
              <a:rPr lang="en-IN" sz="2800" dirty="0"/>
              <a:t>++)</a:t>
            </a:r>
          </a:p>
          <a:p>
            <a:r>
              <a:rPr lang="en-IN" sz="2800" dirty="0"/>
              <a:t>    for(j=0; j&lt;5; </a:t>
            </a:r>
            <a:r>
              <a:rPr lang="en-IN" sz="2800" dirty="0" err="1"/>
              <a:t>j++</a:t>
            </a:r>
            <a:r>
              <a:rPr lang="en-IN" sz="2800" dirty="0"/>
              <a:t>) {</a:t>
            </a:r>
          </a:p>
          <a:p>
            <a:r>
              <a:rPr lang="en-IN" sz="2800" dirty="0"/>
              <a:t>    </a:t>
            </a:r>
            <a:r>
              <a:rPr lang="en-IN" sz="2800" dirty="0" err="1"/>
              <a:t>twoD</a:t>
            </a:r>
            <a:r>
              <a:rPr lang="en-IN" sz="2800" dirty="0"/>
              <a:t>[</a:t>
            </a:r>
            <a:r>
              <a:rPr lang="en-IN" sz="2800" dirty="0" err="1"/>
              <a:t>i</a:t>
            </a:r>
            <a:r>
              <a:rPr lang="en-IN" sz="2800" dirty="0"/>
              <a:t>][j] = k; k++;</a:t>
            </a:r>
          </a:p>
          <a:p>
            <a:r>
              <a:rPr lang="en-IN" sz="2800" dirty="0"/>
              <a:t>    }</a:t>
            </a:r>
          </a:p>
          <a:p>
            <a:r>
              <a:rPr lang="en-IN" sz="2800" dirty="0"/>
              <a:t>    for(</a:t>
            </a:r>
            <a:r>
              <a:rPr lang="en-IN" sz="2800" dirty="0" err="1"/>
              <a:t>i</a:t>
            </a:r>
            <a:r>
              <a:rPr lang="en-IN" sz="2800" dirty="0"/>
              <a:t>=0; </a:t>
            </a:r>
            <a:r>
              <a:rPr lang="en-IN" sz="2800" dirty="0" err="1"/>
              <a:t>i</a:t>
            </a:r>
            <a:r>
              <a:rPr lang="en-IN" sz="2800" dirty="0"/>
              <a:t>&lt;4; </a:t>
            </a:r>
            <a:r>
              <a:rPr lang="en-IN" sz="2800" dirty="0" err="1"/>
              <a:t>i</a:t>
            </a:r>
            <a:r>
              <a:rPr lang="en-IN" sz="2800" dirty="0"/>
              <a:t>++) {</a:t>
            </a:r>
          </a:p>
          <a:p>
            <a:r>
              <a:rPr lang="en-IN" sz="2800" dirty="0"/>
              <a:t>    for(j=0; j&lt;5; </a:t>
            </a:r>
            <a:r>
              <a:rPr lang="en-IN" sz="2800" dirty="0" err="1"/>
              <a:t>j++</a:t>
            </a:r>
            <a:r>
              <a:rPr lang="en-IN" sz="2800" dirty="0"/>
              <a:t>)</a:t>
            </a:r>
          </a:p>
          <a:p>
            <a:r>
              <a:rPr lang="en-IN" sz="2800" dirty="0"/>
              <a:t>    </a:t>
            </a:r>
            <a:r>
              <a:rPr lang="en-IN" sz="2800" dirty="0" err="1"/>
              <a:t>System.out.print</a:t>
            </a:r>
            <a:r>
              <a:rPr lang="en-IN" sz="2800" dirty="0"/>
              <a:t>(</a:t>
            </a:r>
            <a:r>
              <a:rPr lang="en-IN" sz="2800" dirty="0" err="1"/>
              <a:t>twoD</a:t>
            </a:r>
            <a:r>
              <a:rPr lang="en-IN" sz="2800" dirty="0"/>
              <a:t>[</a:t>
            </a:r>
            <a:r>
              <a:rPr lang="en-IN" sz="2800" dirty="0" err="1"/>
              <a:t>i</a:t>
            </a:r>
            <a:r>
              <a:rPr lang="en-IN" sz="2800" dirty="0"/>
              <a:t>][j] + "  "); </a:t>
            </a:r>
          </a:p>
          <a:p>
            <a:r>
              <a:rPr lang="en-IN" sz="2800" dirty="0"/>
              <a:t>    </a:t>
            </a:r>
            <a:r>
              <a:rPr lang="en-IN" sz="2800" dirty="0" err="1"/>
              <a:t>System.out.println</a:t>
            </a:r>
            <a:r>
              <a:rPr lang="en-IN" sz="2800" dirty="0"/>
              <a:t>();</a:t>
            </a:r>
          </a:p>
          <a:p>
            <a:r>
              <a:rPr lang="en-IN" sz="2800" dirty="0"/>
              <a:t>        }</a:t>
            </a:r>
          </a:p>
          <a:p>
            <a:r>
              <a:rPr lang="en-IN" sz="2800" dirty="0"/>
              <a:t>    }</a:t>
            </a:r>
          </a:p>
          <a:p>
            <a:r>
              <a:rPr lang="en-IN" sz="2800" dirty="0"/>
              <a:t>}</a:t>
            </a:r>
          </a:p>
        </p:txBody>
      </p:sp>
    </p:spTree>
    <p:extLst>
      <p:ext uri="{BB962C8B-B14F-4D97-AF65-F5344CB8AC3E}">
        <p14:creationId xmlns:p14="http://schemas.microsoft.com/office/powerpoint/2010/main" val="1681088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43" y="286745"/>
            <a:ext cx="10515600" cy="669073"/>
          </a:xfrm>
        </p:spPr>
        <p:txBody>
          <a:bodyPr>
            <a:normAutofit fontScale="90000"/>
          </a:bodyPr>
          <a:lstStyle/>
          <a:p>
            <a:pPr algn="ctr"/>
            <a:r>
              <a:rPr lang="en-US" b="1" u="sng" dirty="0"/>
              <a:t>Introducing classes and objects</a:t>
            </a:r>
            <a:r>
              <a:rPr lang="en-US" b="1" dirty="0"/>
              <a:t>:</a:t>
            </a:r>
            <a:br>
              <a:rPr lang="en-US" b="1" dirty="0"/>
            </a:br>
            <a:r>
              <a:rPr lang="en-US" b="1" dirty="0"/>
              <a:t>The General Form of a Class</a:t>
            </a:r>
            <a:endParaRPr lang="en-IN" b="1" dirty="0"/>
          </a:p>
        </p:txBody>
      </p:sp>
      <p:pic>
        <p:nvPicPr>
          <p:cNvPr id="4" name="Content Placeholder 3">
            <a:extLst>
              <a:ext uri="{FF2B5EF4-FFF2-40B4-BE49-F238E27FC236}">
                <a16:creationId xmlns:a16="http://schemas.microsoft.com/office/drawing/2014/main" id="{B63F68FC-1A55-72E2-137B-1AC33E4A4D25}"/>
              </a:ext>
            </a:extLst>
          </p:cNvPr>
          <p:cNvPicPr>
            <a:picLocks noChangeAspect="1"/>
          </p:cNvPicPr>
          <p:nvPr/>
        </p:nvPicPr>
        <p:blipFill rotWithShape="1">
          <a:blip r:embed="rId3"/>
          <a:srcRect l="68306" t="38829" r="17916" b="25856"/>
          <a:stretch/>
        </p:blipFill>
        <p:spPr>
          <a:xfrm>
            <a:off x="227043" y="1360714"/>
            <a:ext cx="7708643" cy="5341169"/>
          </a:xfrm>
          <a:prstGeom prst="rect">
            <a:avLst/>
          </a:prstGeom>
        </p:spPr>
      </p:pic>
    </p:spTree>
    <p:extLst>
      <p:ext uri="{BB962C8B-B14F-4D97-AF65-F5344CB8AC3E}">
        <p14:creationId xmlns:p14="http://schemas.microsoft.com/office/powerpoint/2010/main" val="12647897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2" y="583314"/>
            <a:ext cx="3799114" cy="3270228"/>
          </a:xfrm>
        </p:spPr>
        <p:txBody>
          <a:bodyPr/>
          <a:lstStyle/>
          <a:p>
            <a:pPr marL="0" indent="0">
              <a:buNone/>
            </a:pPr>
            <a:r>
              <a:rPr lang="en-US" dirty="0"/>
              <a:t>class Vehicle{</a:t>
            </a:r>
          </a:p>
          <a:p>
            <a:pPr marL="0" indent="0">
              <a:buNone/>
            </a:pPr>
            <a:r>
              <a:rPr lang="en-US" dirty="0"/>
              <a:t>	</a:t>
            </a:r>
            <a:r>
              <a:rPr lang="en-US" dirty="0" err="1"/>
              <a:t>int</a:t>
            </a:r>
            <a:r>
              <a:rPr lang="en-US" dirty="0"/>
              <a:t> passengers;</a:t>
            </a:r>
          </a:p>
          <a:p>
            <a:pPr marL="0" indent="0">
              <a:buNone/>
            </a:pPr>
            <a:r>
              <a:rPr lang="en-US" dirty="0"/>
              <a:t>	</a:t>
            </a:r>
            <a:r>
              <a:rPr lang="en-US" dirty="0" err="1"/>
              <a:t>int</a:t>
            </a:r>
            <a:r>
              <a:rPr lang="en-US" dirty="0"/>
              <a:t> </a:t>
            </a:r>
            <a:r>
              <a:rPr lang="en-US" dirty="0" err="1"/>
              <a:t>fulecap</a:t>
            </a:r>
            <a:r>
              <a:rPr lang="en-US" dirty="0"/>
              <a:t>;</a:t>
            </a:r>
          </a:p>
          <a:p>
            <a:pPr marL="0" indent="0">
              <a:buNone/>
            </a:pPr>
            <a:r>
              <a:rPr lang="en-US" dirty="0"/>
              <a:t>	</a:t>
            </a:r>
            <a:r>
              <a:rPr lang="en-US" dirty="0" err="1"/>
              <a:t>int</a:t>
            </a:r>
            <a:r>
              <a:rPr lang="en-US" dirty="0"/>
              <a:t> mpg;</a:t>
            </a:r>
          </a:p>
          <a:p>
            <a:pPr marL="0" indent="0">
              <a:buNone/>
            </a:pPr>
            <a:r>
              <a:rPr lang="en-US" dirty="0"/>
              <a:t>}</a:t>
            </a:r>
          </a:p>
          <a:p>
            <a:pPr marL="0" indent="0">
              <a:buNone/>
            </a:pPr>
            <a:endParaRPr lang="en-IN" dirty="0"/>
          </a:p>
        </p:txBody>
      </p:sp>
      <p:sp>
        <p:nvSpPr>
          <p:cNvPr id="6" name="TextBox 5">
            <a:extLst>
              <a:ext uri="{FF2B5EF4-FFF2-40B4-BE49-F238E27FC236}">
                <a16:creationId xmlns:a16="http://schemas.microsoft.com/office/drawing/2014/main" id="{4EC71EDA-D926-528C-6F94-3EB4745B4979}"/>
              </a:ext>
            </a:extLst>
          </p:cNvPr>
          <p:cNvSpPr txBox="1"/>
          <p:nvPr/>
        </p:nvSpPr>
        <p:spPr>
          <a:xfrm>
            <a:off x="6248400" y="853665"/>
            <a:ext cx="3701143" cy="3539430"/>
          </a:xfrm>
          <a:prstGeom prst="rect">
            <a:avLst/>
          </a:prstGeom>
          <a:noFill/>
        </p:spPr>
        <p:txBody>
          <a:bodyPr wrap="square">
            <a:spAutoFit/>
          </a:bodyPr>
          <a:lstStyle/>
          <a:p>
            <a:r>
              <a:rPr lang="en-IN" sz="3200" dirty="0"/>
              <a:t>class  </a:t>
            </a:r>
            <a:r>
              <a:rPr lang="en-IN" sz="3200" dirty="0" err="1"/>
              <a:t>SimpleIntrest</a:t>
            </a:r>
            <a:r>
              <a:rPr lang="en-IN" sz="3200" dirty="0"/>
              <a:t>{	</a:t>
            </a:r>
          </a:p>
          <a:p>
            <a:r>
              <a:rPr lang="en-IN" sz="3200" dirty="0"/>
              <a:t>double </a:t>
            </a:r>
            <a:r>
              <a:rPr lang="en-IN" sz="3200" dirty="0" err="1"/>
              <a:t>p,t,r</a:t>
            </a:r>
            <a:r>
              <a:rPr lang="en-IN" sz="3200" dirty="0"/>
              <a:t>;	</a:t>
            </a:r>
          </a:p>
          <a:p>
            <a:r>
              <a:rPr lang="en-IN" sz="3200" dirty="0"/>
              <a:t>double </a:t>
            </a:r>
            <a:r>
              <a:rPr lang="en-IN" sz="3200" dirty="0" err="1"/>
              <a:t>calcSI</a:t>
            </a:r>
            <a:r>
              <a:rPr lang="en-IN" sz="3200" dirty="0"/>
              <a:t>() {	</a:t>
            </a:r>
          </a:p>
          <a:p>
            <a:r>
              <a:rPr lang="en-IN" sz="3200" dirty="0"/>
              <a:t>return (p*t*r)/100;</a:t>
            </a:r>
          </a:p>
          <a:p>
            <a:r>
              <a:rPr lang="en-IN" sz="3200" dirty="0"/>
              <a:t>}</a:t>
            </a:r>
          </a:p>
          <a:p>
            <a:r>
              <a:rPr lang="en-IN" sz="3200" dirty="0"/>
              <a:t>}</a:t>
            </a:r>
          </a:p>
        </p:txBody>
      </p:sp>
    </p:spTree>
    <p:extLst>
      <p:ext uri="{BB962C8B-B14F-4D97-AF65-F5344CB8AC3E}">
        <p14:creationId xmlns:p14="http://schemas.microsoft.com/office/powerpoint/2010/main" val="186391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59"/>
            <a:ext cx="8941420" cy="828055"/>
          </a:xfrm>
        </p:spPr>
        <p:txBody>
          <a:bodyPr/>
          <a:lstStyle/>
          <a:p>
            <a:r>
              <a:rPr lang="en-IN" b="1" dirty="0"/>
              <a:t>How objects are created</a:t>
            </a:r>
          </a:p>
        </p:txBody>
      </p:sp>
      <p:sp>
        <p:nvSpPr>
          <p:cNvPr id="5" name="Rectangle 4"/>
          <p:cNvSpPr/>
          <p:nvPr/>
        </p:nvSpPr>
        <p:spPr>
          <a:xfrm>
            <a:off x="675672" y="1684820"/>
            <a:ext cx="10840656" cy="3831818"/>
          </a:xfrm>
          <a:prstGeom prst="rect">
            <a:avLst/>
          </a:prstGeom>
          <a:ln>
            <a:solidFill>
              <a:schemeClr val="bg1"/>
            </a:solidFill>
          </a:ln>
        </p:spPr>
        <p:txBody>
          <a:bodyPr wrap="square">
            <a:spAutoFit/>
          </a:bodyPr>
          <a:lstStyle/>
          <a:p>
            <a:pPr lvl="0">
              <a:defRPr/>
            </a:pPr>
            <a:r>
              <a:rPr lang="en-US" altLang="en-US" sz="2400" dirty="0">
                <a:solidFill>
                  <a:srgbClr val="374151"/>
                </a:solidFill>
                <a:latin typeface="Söhne"/>
              </a:rPr>
              <a:t>In Java, objects are created using the </a:t>
            </a:r>
            <a:r>
              <a:rPr lang="en-US" altLang="en-US" sz="2400" b="1" dirty="0">
                <a:latin typeface="Söhne Mono"/>
              </a:rPr>
              <a:t>new</a:t>
            </a:r>
            <a:r>
              <a:rPr lang="en-US" altLang="en-US" sz="2400" dirty="0">
                <a:solidFill>
                  <a:srgbClr val="374151"/>
                </a:solidFill>
                <a:latin typeface="Söhne"/>
              </a:rPr>
              <a:t> keyword, followed by the constructor of the class. </a:t>
            </a:r>
          </a:p>
          <a:p>
            <a:pPr lvl="0">
              <a:defRPr/>
            </a:pPr>
            <a:r>
              <a:rPr lang="en-US" altLang="en-US" sz="2400" dirty="0">
                <a:solidFill>
                  <a:srgbClr val="374151"/>
                </a:solidFill>
                <a:latin typeface="Söhne"/>
              </a:rPr>
              <a:t>The general syntax for creating an object is as follows:</a:t>
            </a:r>
            <a:r>
              <a:rPr lang="en-US" altLang="en-US" sz="1400" dirty="0"/>
              <a:t> </a:t>
            </a:r>
          </a:p>
          <a:p>
            <a:pPr lvl="0">
              <a:defRPr/>
            </a:pPr>
            <a:endParaRPr lang="en-US" altLang="en-US" sz="1100" dirty="0"/>
          </a:p>
          <a:p>
            <a:pPr lvl="0">
              <a:defRPr/>
            </a:pPr>
            <a:r>
              <a:rPr lang="en-US" altLang="en-US" dirty="0">
                <a:solidFill>
                  <a:srgbClr val="374151"/>
                </a:solidFill>
                <a:latin typeface="Söhne"/>
              </a:rPr>
              <a:t>	</a:t>
            </a:r>
            <a:r>
              <a:rPr lang="en-US" altLang="en-US" sz="2800" b="1" dirty="0" err="1">
                <a:solidFill>
                  <a:srgbClr val="374151"/>
                </a:solidFill>
                <a:latin typeface="Söhne"/>
              </a:rPr>
              <a:t>ClassName</a:t>
            </a:r>
            <a:r>
              <a:rPr lang="en-US" altLang="en-US" sz="2800" b="1" dirty="0">
                <a:solidFill>
                  <a:srgbClr val="374151"/>
                </a:solidFill>
                <a:latin typeface="Söhne"/>
              </a:rPr>
              <a:t> </a:t>
            </a:r>
            <a:r>
              <a:rPr lang="en-US" altLang="en-US" sz="2800" b="1" dirty="0" err="1">
                <a:solidFill>
                  <a:srgbClr val="374151"/>
                </a:solidFill>
                <a:latin typeface="Söhne"/>
              </a:rPr>
              <a:t>objectName</a:t>
            </a:r>
            <a:r>
              <a:rPr lang="en-US" altLang="en-US" sz="2800" b="1" dirty="0">
                <a:solidFill>
                  <a:srgbClr val="374151"/>
                </a:solidFill>
                <a:latin typeface="Söhne"/>
              </a:rPr>
              <a:t> = new </a:t>
            </a:r>
            <a:r>
              <a:rPr lang="en-US" altLang="en-US" sz="2800" b="1" dirty="0" err="1">
                <a:solidFill>
                  <a:srgbClr val="374151"/>
                </a:solidFill>
                <a:latin typeface="Söhne"/>
              </a:rPr>
              <a:t>ClassName</a:t>
            </a:r>
            <a:r>
              <a:rPr lang="en-US" altLang="en-US" sz="2800" b="1" dirty="0">
                <a:solidFill>
                  <a:srgbClr val="374151"/>
                </a:solidFill>
                <a:latin typeface="Söhne"/>
              </a:rPr>
              <a:t>(parameters);</a:t>
            </a:r>
            <a:endParaRPr lang="en-US" altLang="en-US" b="1" dirty="0">
              <a:solidFill>
                <a:srgbClr val="374151"/>
              </a:solidFill>
              <a:latin typeface="Söhne"/>
            </a:endParaRPr>
          </a:p>
          <a:p>
            <a:pPr lvl="0">
              <a:defRPr/>
            </a:pPr>
            <a:r>
              <a:rPr lang="en-US" altLang="en-US" dirty="0">
                <a:solidFill>
                  <a:srgbClr val="374151"/>
                </a:solidFill>
                <a:latin typeface="Söhne"/>
              </a:rPr>
              <a:t>   </a:t>
            </a:r>
          </a:p>
          <a:p>
            <a:pPr marL="285750" indent="-285750">
              <a:buFont typeface="Arial" panose="020B0604020202020204" pitchFamily="34" charset="0"/>
              <a:buChar char="•"/>
              <a:defRPr/>
            </a:pPr>
            <a:r>
              <a:rPr lang="en-US" sz="2400" b="1" dirty="0">
                <a:solidFill>
                  <a:srgbClr val="374151"/>
                </a:solidFill>
                <a:latin typeface="Söhne"/>
              </a:rPr>
              <a:t>‘</a:t>
            </a:r>
            <a:r>
              <a:rPr lang="en-US" sz="2400" b="1" dirty="0" err="1">
                <a:solidFill>
                  <a:srgbClr val="374151"/>
                </a:solidFill>
                <a:latin typeface="Söhne"/>
              </a:rPr>
              <a:t>className</a:t>
            </a:r>
            <a:r>
              <a:rPr lang="en-US" sz="2400" dirty="0">
                <a:solidFill>
                  <a:srgbClr val="374151"/>
                </a:solidFill>
                <a:latin typeface="Söhne"/>
              </a:rPr>
              <a:t>’ is the name of the class.</a:t>
            </a:r>
          </a:p>
          <a:p>
            <a:pPr marL="285750" indent="-285750">
              <a:buFont typeface="Arial" panose="020B0604020202020204" pitchFamily="34" charset="0"/>
              <a:buChar char="•"/>
              <a:defRPr/>
            </a:pPr>
            <a:r>
              <a:rPr lang="en-US" sz="2400" b="1" dirty="0">
                <a:solidFill>
                  <a:srgbClr val="374151"/>
                </a:solidFill>
                <a:latin typeface="Söhne"/>
              </a:rPr>
              <a:t>‘</a:t>
            </a:r>
            <a:r>
              <a:rPr lang="en-US" sz="2400" b="1" dirty="0" err="1">
                <a:solidFill>
                  <a:srgbClr val="374151"/>
                </a:solidFill>
                <a:latin typeface="Söhne"/>
              </a:rPr>
              <a:t>objectName</a:t>
            </a:r>
            <a:r>
              <a:rPr lang="en-US" sz="2400" dirty="0">
                <a:solidFill>
                  <a:srgbClr val="374151"/>
                </a:solidFill>
                <a:latin typeface="Söhne"/>
              </a:rPr>
              <a:t>’ is the name of the object (variable) that refers to the created object.</a:t>
            </a:r>
          </a:p>
          <a:p>
            <a:pPr marL="285750" indent="-285750">
              <a:buFont typeface="Arial" panose="020B0604020202020204" pitchFamily="34" charset="0"/>
              <a:buChar char="•"/>
              <a:defRPr/>
            </a:pPr>
            <a:r>
              <a:rPr lang="en-US" sz="2400" dirty="0">
                <a:solidFill>
                  <a:srgbClr val="374151"/>
                </a:solidFill>
                <a:latin typeface="Söhne"/>
              </a:rPr>
              <a:t>‘</a:t>
            </a:r>
            <a:r>
              <a:rPr lang="en-US" sz="2400" b="1" dirty="0">
                <a:solidFill>
                  <a:srgbClr val="374151"/>
                </a:solidFill>
                <a:latin typeface="Söhne"/>
              </a:rPr>
              <a:t>new </a:t>
            </a:r>
            <a:r>
              <a:rPr lang="en-US" sz="2400" b="1" dirty="0" err="1">
                <a:solidFill>
                  <a:srgbClr val="374151"/>
                </a:solidFill>
                <a:latin typeface="Söhne"/>
              </a:rPr>
              <a:t>ClassName</a:t>
            </a:r>
            <a:r>
              <a:rPr lang="en-US" sz="2400" b="1" dirty="0">
                <a:solidFill>
                  <a:srgbClr val="374151"/>
                </a:solidFill>
                <a:latin typeface="Söhne"/>
              </a:rPr>
              <a:t>(parameters)’ </a:t>
            </a:r>
            <a:r>
              <a:rPr lang="en-US" sz="2400" dirty="0">
                <a:solidFill>
                  <a:srgbClr val="374151"/>
                </a:solidFill>
                <a:latin typeface="Söhne"/>
              </a:rPr>
              <a:t>is a call to the constructor of the class, passing in any necessary parameters.</a:t>
            </a:r>
          </a:p>
          <a:p>
            <a:pPr marL="285750" indent="-285750">
              <a:buFont typeface="Arial" panose="020B0604020202020204" pitchFamily="34" charset="0"/>
              <a:buChar char="•"/>
              <a:defRPr/>
            </a:pPr>
            <a:endParaRPr lang="en-US" dirty="0"/>
          </a:p>
        </p:txBody>
      </p:sp>
    </p:spTree>
    <p:extLst>
      <p:ext uri="{BB962C8B-B14F-4D97-AF65-F5344CB8AC3E}">
        <p14:creationId xmlns:p14="http://schemas.microsoft.com/office/powerpoint/2010/main" val="19252912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9FD3D5-B965-4635-170B-39646B5B1F95}"/>
              </a:ext>
            </a:extLst>
          </p:cNvPr>
          <p:cNvSpPr txBox="1"/>
          <p:nvPr/>
        </p:nvSpPr>
        <p:spPr>
          <a:xfrm>
            <a:off x="486137" y="879575"/>
            <a:ext cx="11447361" cy="4893647"/>
          </a:xfrm>
          <a:prstGeom prst="rect">
            <a:avLst/>
          </a:prstGeom>
          <a:noFill/>
        </p:spPr>
        <p:txBody>
          <a:bodyPr wrap="square">
            <a:spAutoFit/>
          </a:bodyPr>
          <a:lstStyle/>
          <a:p>
            <a:pPr>
              <a:defRPr/>
            </a:pPr>
            <a:r>
              <a:rPr lang="en-US" sz="2400" b="1" dirty="0">
                <a:solidFill>
                  <a:srgbClr val="374151"/>
                </a:solidFill>
              </a:rPr>
              <a:t>For example, using the Student class , we can create an object of the class as follows:</a:t>
            </a:r>
          </a:p>
          <a:p>
            <a:pPr>
              <a:defRPr/>
            </a:pPr>
            <a:endParaRPr lang="en-US" sz="2400" b="1" dirty="0"/>
          </a:p>
          <a:p>
            <a:pPr>
              <a:defRPr/>
            </a:pPr>
            <a:r>
              <a:rPr lang="en-US" sz="2400" b="1" dirty="0"/>
              <a:t>	Student </a:t>
            </a:r>
            <a:r>
              <a:rPr lang="en-US" sz="2400" b="1" dirty="0">
                <a:solidFill>
                  <a:srgbClr val="C00000"/>
                </a:solidFill>
              </a:rPr>
              <a:t>student1</a:t>
            </a:r>
            <a:r>
              <a:rPr lang="en-US" sz="2400" b="1" dirty="0"/>
              <a:t> = new Student("John",20,"Computer Science");</a:t>
            </a:r>
          </a:p>
          <a:p>
            <a:pPr>
              <a:defRPr/>
            </a:pPr>
            <a:endParaRPr lang="en-US" sz="2400" b="1" dirty="0"/>
          </a:p>
          <a:p>
            <a:pPr>
              <a:defRPr/>
            </a:pPr>
            <a:r>
              <a:rPr lang="en-US" sz="2400" b="1" u="sng" dirty="0"/>
              <a:t>Accessing class members</a:t>
            </a:r>
          </a:p>
          <a:p>
            <a:pPr>
              <a:defRPr/>
            </a:pPr>
            <a:r>
              <a:rPr lang="en-US" sz="2400" b="1" dirty="0"/>
              <a:t>Once an object is created, we can call its methods or access its fields using the dot (.) operator. </a:t>
            </a:r>
          </a:p>
          <a:p>
            <a:pPr>
              <a:defRPr/>
            </a:pPr>
            <a:r>
              <a:rPr lang="en-US" sz="2400" b="1" dirty="0"/>
              <a:t> </a:t>
            </a:r>
          </a:p>
          <a:p>
            <a:pPr>
              <a:defRPr/>
            </a:pPr>
            <a:r>
              <a:rPr lang="en-US" sz="2400" b="1" dirty="0"/>
              <a:t>The general form of the dot operator is </a:t>
            </a:r>
          </a:p>
          <a:p>
            <a:pPr>
              <a:defRPr/>
            </a:pPr>
            <a:r>
              <a:rPr lang="en-US" sz="2400" b="1" dirty="0"/>
              <a:t>	</a:t>
            </a:r>
            <a:r>
              <a:rPr lang="en-US" sz="2400" b="1" dirty="0" err="1"/>
              <a:t>Object.member</a:t>
            </a:r>
            <a:endParaRPr lang="en-US" sz="2400" b="1" dirty="0"/>
          </a:p>
          <a:p>
            <a:pPr>
              <a:defRPr/>
            </a:pPr>
            <a:endParaRPr lang="en-US" sz="2400" b="1" dirty="0"/>
          </a:p>
          <a:p>
            <a:pPr>
              <a:defRPr/>
            </a:pPr>
            <a:r>
              <a:rPr lang="en-US" sz="2400" b="1" dirty="0"/>
              <a:t>For example,</a:t>
            </a:r>
          </a:p>
          <a:p>
            <a:pPr lvl="1">
              <a:defRPr/>
            </a:pPr>
            <a:r>
              <a:rPr lang="en-IN" sz="2400" b="1" dirty="0" err="1"/>
              <a:t>System.out.println</a:t>
            </a:r>
            <a:r>
              <a:rPr lang="en-IN" sz="2400" b="1" dirty="0"/>
              <a:t>(</a:t>
            </a:r>
            <a:r>
              <a:rPr lang="en-IN" sz="2400" b="1" dirty="0">
                <a:solidFill>
                  <a:srgbClr val="C00000"/>
                </a:solidFill>
              </a:rPr>
              <a:t>student1</a:t>
            </a:r>
            <a:r>
              <a:rPr lang="en-IN" sz="2400" b="1" dirty="0"/>
              <a:t>.getName());</a:t>
            </a:r>
            <a:endParaRPr lang="en-IN" sz="2400" b="1" dirty="0">
              <a:solidFill>
                <a:srgbClr val="374151"/>
              </a:solidFill>
            </a:endParaRPr>
          </a:p>
        </p:txBody>
      </p:sp>
    </p:spTree>
    <p:extLst>
      <p:ext uri="{BB962C8B-B14F-4D97-AF65-F5344CB8AC3E}">
        <p14:creationId xmlns:p14="http://schemas.microsoft.com/office/powerpoint/2010/main" val="419471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083"/>
            <a:ext cx="10515600" cy="5875880"/>
          </a:xfrm>
        </p:spPr>
        <p:txBody>
          <a:bodyPr>
            <a:normAutofit fontScale="77500" lnSpcReduction="20000"/>
          </a:bodyPr>
          <a:lstStyle/>
          <a:p>
            <a:pPr marL="0" indent="0">
              <a:buNone/>
            </a:pPr>
            <a:r>
              <a:rPr lang="en-US" dirty="0"/>
              <a:t>/*program that uses the vehicle class*/</a:t>
            </a:r>
          </a:p>
          <a:p>
            <a:pPr marL="0" indent="0">
              <a:buNone/>
            </a:pPr>
            <a:r>
              <a:rPr lang="en-US" dirty="0"/>
              <a:t>class Vehicle{</a:t>
            </a:r>
          </a:p>
          <a:p>
            <a:pPr marL="0" indent="0">
              <a:buNone/>
            </a:pPr>
            <a:r>
              <a:rPr lang="en-US" dirty="0"/>
              <a:t>	</a:t>
            </a:r>
            <a:r>
              <a:rPr lang="en-US" dirty="0" err="1"/>
              <a:t>int</a:t>
            </a:r>
            <a:r>
              <a:rPr lang="en-US" dirty="0"/>
              <a:t> passengers;</a:t>
            </a:r>
          </a:p>
          <a:p>
            <a:pPr marL="0" indent="0">
              <a:buNone/>
            </a:pPr>
            <a:r>
              <a:rPr lang="en-US" dirty="0"/>
              <a:t>	</a:t>
            </a:r>
            <a:r>
              <a:rPr lang="en-US" dirty="0" err="1"/>
              <a:t>int</a:t>
            </a:r>
            <a:r>
              <a:rPr lang="en-US" dirty="0"/>
              <a:t> </a:t>
            </a:r>
            <a:r>
              <a:rPr lang="en-US" dirty="0" err="1"/>
              <a:t>fulecap</a:t>
            </a:r>
            <a:r>
              <a:rPr lang="en-US" dirty="0"/>
              <a:t>;</a:t>
            </a:r>
          </a:p>
          <a:p>
            <a:pPr marL="0" indent="0">
              <a:buNone/>
            </a:pPr>
            <a:r>
              <a:rPr lang="en-US" dirty="0"/>
              <a:t>	</a:t>
            </a:r>
            <a:r>
              <a:rPr lang="en-US" dirty="0" err="1"/>
              <a:t>int</a:t>
            </a:r>
            <a:r>
              <a:rPr lang="en-US" dirty="0"/>
              <a:t> mpg;</a:t>
            </a:r>
          </a:p>
          <a:p>
            <a:pPr marL="0" indent="0">
              <a:buNone/>
            </a:pPr>
            <a:r>
              <a:rPr lang="en-US" dirty="0"/>
              <a:t>}</a:t>
            </a:r>
          </a:p>
          <a:p>
            <a:pPr marL="0" indent="0">
              <a:buNone/>
            </a:pPr>
            <a:r>
              <a:rPr lang="en-US" dirty="0"/>
              <a:t>Class </a:t>
            </a:r>
            <a:r>
              <a:rPr lang="en-US" dirty="0" err="1"/>
              <a:t>VehicleDemo</a:t>
            </a:r>
            <a:r>
              <a:rPr lang="en-US" dirty="0"/>
              <a:t>{</a:t>
            </a:r>
          </a:p>
          <a:p>
            <a:pPr marL="0" indent="0">
              <a:buNone/>
            </a:pPr>
            <a:r>
              <a:rPr lang="en-US" dirty="0"/>
              <a:t>public static void main(String[] </a:t>
            </a:r>
            <a:r>
              <a:rPr lang="en-US" dirty="0" err="1"/>
              <a:t>args</a:t>
            </a:r>
            <a:r>
              <a:rPr lang="en-US" dirty="0"/>
              <a:t>){</a:t>
            </a:r>
          </a:p>
          <a:p>
            <a:pPr marL="0" indent="0">
              <a:buNone/>
            </a:pPr>
            <a:r>
              <a:rPr lang="en-US" dirty="0"/>
              <a:t>	Vehicle minivan= new Vehicle();</a:t>
            </a:r>
          </a:p>
          <a:p>
            <a:pPr marL="0" indent="0">
              <a:buNone/>
            </a:pPr>
            <a:r>
              <a:rPr lang="en-US" dirty="0"/>
              <a:t>	</a:t>
            </a:r>
            <a:r>
              <a:rPr lang="en-US" dirty="0" err="1"/>
              <a:t>int</a:t>
            </a:r>
            <a:r>
              <a:rPr lang="en-US" dirty="0"/>
              <a:t> range;</a:t>
            </a:r>
          </a:p>
          <a:p>
            <a:pPr marL="0" indent="0">
              <a:buNone/>
            </a:pPr>
            <a:r>
              <a:rPr lang="en-US" dirty="0"/>
              <a:t>	</a:t>
            </a:r>
            <a:r>
              <a:rPr lang="en-US" dirty="0" err="1"/>
              <a:t>minivan.passangers</a:t>
            </a:r>
            <a:r>
              <a:rPr lang="en-US" dirty="0"/>
              <a:t>=7;</a:t>
            </a:r>
          </a:p>
          <a:p>
            <a:pPr marL="0" indent="0">
              <a:buNone/>
            </a:pPr>
            <a:r>
              <a:rPr lang="en-US" dirty="0"/>
              <a:t>	</a:t>
            </a:r>
            <a:r>
              <a:rPr lang="en-US" dirty="0" err="1"/>
              <a:t>minivan.fulecap</a:t>
            </a:r>
            <a:r>
              <a:rPr lang="en-US" dirty="0"/>
              <a:t>=16;</a:t>
            </a:r>
          </a:p>
          <a:p>
            <a:pPr marL="0" indent="0">
              <a:buNone/>
            </a:pPr>
            <a:r>
              <a:rPr lang="en-US" dirty="0"/>
              <a:t>	minivan.mpg=21;</a:t>
            </a:r>
          </a:p>
          <a:p>
            <a:pPr marL="0" indent="0">
              <a:buNone/>
            </a:pPr>
            <a:r>
              <a:rPr lang="en-US" dirty="0"/>
              <a:t>//compute the range assuming full tank of gas</a:t>
            </a:r>
          </a:p>
          <a:p>
            <a:pPr marL="0" indent="0">
              <a:buNone/>
            </a:pPr>
            <a:r>
              <a:rPr lang="en-US" dirty="0"/>
              <a:t>range= </a:t>
            </a:r>
            <a:r>
              <a:rPr lang="en-US" dirty="0" err="1"/>
              <a:t>minivan.fulecap</a:t>
            </a:r>
            <a:r>
              <a:rPr lang="en-US" dirty="0"/>
              <a:t>*minivan.mpg;</a:t>
            </a:r>
          </a:p>
          <a:p>
            <a:pPr marL="0" indent="0">
              <a:buNone/>
            </a:pPr>
            <a:r>
              <a:rPr lang="en-US" dirty="0" err="1"/>
              <a:t>System.out.println</a:t>
            </a:r>
            <a:r>
              <a:rPr lang="en-US" dirty="0"/>
              <a:t>(“Minivan can carry”+</a:t>
            </a:r>
            <a:r>
              <a:rPr lang="en-US" dirty="0" err="1"/>
              <a:t>minivan.passangers</a:t>
            </a:r>
            <a:r>
              <a:rPr lang="en-US" dirty="0"/>
              <a:t>+ ”with a range of “+range);</a:t>
            </a:r>
          </a:p>
        </p:txBody>
      </p:sp>
    </p:spTree>
    <p:extLst>
      <p:ext uri="{BB962C8B-B14F-4D97-AF65-F5344CB8AC3E}">
        <p14:creationId xmlns:p14="http://schemas.microsoft.com/office/powerpoint/2010/main" val="383687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6F44A-A180-D3DC-62D9-8B5840237844}"/>
              </a:ext>
            </a:extLst>
          </p:cNvPr>
          <p:cNvSpPr txBox="1"/>
          <p:nvPr/>
        </p:nvSpPr>
        <p:spPr>
          <a:xfrm>
            <a:off x="1099457" y="244685"/>
            <a:ext cx="7892142" cy="6555641"/>
          </a:xfrm>
          <a:prstGeom prst="rect">
            <a:avLst/>
          </a:prstGeom>
          <a:noFill/>
        </p:spPr>
        <p:txBody>
          <a:bodyPr wrap="square">
            <a:spAutoFit/>
          </a:bodyPr>
          <a:lstStyle/>
          <a:p>
            <a:r>
              <a:rPr lang="en-IN" sz="2800" dirty="0"/>
              <a:t>class Calculator {   </a:t>
            </a:r>
          </a:p>
          <a:p>
            <a:r>
              <a:rPr lang="en-IN" sz="2800" dirty="0"/>
              <a:t> 	int </a:t>
            </a:r>
            <a:r>
              <a:rPr lang="en-IN" sz="2800" dirty="0" err="1"/>
              <a:t>x,y</a:t>
            </a:r>
            <a:r>
              <a:rPr lang="en-IN" sz="2800" dirty="0"/>
              <a:t>;        </a:t>
            </a:r>
          </a:p>
          <a:p>
            <a:r>
              <a:rPr lang="en-IN" sz="2800" dirty="0"/>
              <a:t>	</a:t>
            </a:r>
          </a:p>
          <a:p>
            <a:r>
              <a:rPr lang="en-IN" sz="2800" dirty="0"/>
              <a:t>	int Sum() {        </a:t>
            </a:r>
          </a:p>
          <a:p>
            <a:r>
              <a:rPr lang="en-IN" sz="2800" dirty="0"/>
              <a:t>	return </a:t>
            </a:r>
            <a:r>
              <a:rPr lang="en-IN" sz="2800" dirty="0" err="1"/>
              <a:t>x+y</a:t>
            </a:r>
            <a:r>
              <a:rPr lang="en-IN" sz="2800" dirty="0"/>
              <a:t>;    </a:t>
            </a:r>
          </a:p>
          <a:p>
            <a:r>
              <a:rPr lang="en-IN" sz="2800" dirty="0"/>
              <a:t>   }</a:t>
            </a:r>
          </a:p>
          <a:p>
            <a:r>
              <a:rPr lang="en-IN" sz="2800" dirty="0"/>
              <a:t>}</a:t>
            </a:r>
          </a:p>
          <a:p>
            <a:r>
              <a:rPr lang="en-IN" sz="2800" dirty="0"/>
              <a:t>public class Main{	</a:t>
            </a:r>
          </a:p>
          <a:p>
            <a:r>
              <a:rPr lang="en-IN" sz="2800" dirty="0"/>
              <a:t>	public static void main(String[] </a:t>
            </a:r>
            <a:r>
              <a:rPr lang="en-IN" sz="2800" dirty="0" err="1"/>
              <a:t>args</a:t>
            </a:r>
            <a:r>
              <a:rPr lang="en-IN" sz="2800" dirty="0"/>
              <a:t>) {		Calculator calc = new Calculator();		</a:t>
            </a:r>
            <a:r>
              <a:rPr lang="en-IN" sz="2800" dirty="0" err="1"/>
              <a:t>calc.x</a:t>
            </a:r>
            <a:r>
              <a:rPr lang="en-IN" sz="2800" dirty="0"/>
              <a:t> = 10;		</a:t>
            </a:r>
          </a:p>
          <a:p>
            <a:r>
              <a:rPr lang="en-IN" sz="2800" dirty="0"/>
              <a:t>	</a:t>
            </a:r>
            <a:r>
              <a:rPr lang="en-IN" sz="2800" dirty="0" err="1"/>
              <a:t>calc.y</a:t>
            </a:r>
            <a:r>
              <a:rPr lang="en-IN" sz="2800" dirty="0"/>
              <a:t> =20;		</a:t>
            </a:r>
          </a:p>
          <a:p>
            <a:r>
              <a:rPr lang="en-IN" sz="2800" dirty="0"/>
              <a:t>	</a:t>
            </a:r>
            <a:r>
              <a:rPr lang="en-IN" sz="2800" dirty="0" err="1"/>
              <a:t>System.out.println</a:t>
            </a:r>
            <a:r>
              <a:rPr lang="en-IN" sz="2800" dirty="0"/>
              <a:t>("Sum is:"+</a:t>
            </a:r>
            <a:r>
              <a:rPr lang="en-IN" sz="2800" dirty="0" err="1"/>
              <a:t>calc.Sum</a:t>
            </a:r>
            <a:r>
              <a:rPr lang="en-IN" sz="2800" dirty="0"/>
              <a:t>());</a:t>
            </a:r>
          </a:p>
          <a:p>
            <a:r>
              <a:rPr lang="en-IN" sz="2800" dirty="0"/>
              <a:t>	}</a:t>
            </a:r>
          </a:p>
          <a:p>
            <a:r>
              <a:rPr lang="en-IN" sz="2800" dirty="0"/>
              <a:t>}</a:t>
            </a:r>
          </a:p>
        </p:txBody>
      </p:sp>
    </p:spTree>
    <p:extLst>
      <p:ext uri="{BB962C8B-B14F-4D97-AF65-F5344CB8AC3E}">
        <p14:creationId xmlns:p14="http://schemas.microsoft.com/office/powerpoint/2010/main" val="3845211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9627C0-79B0-6FB7-9953-CAF0DAE21F6D}"/>
              </a:ext>
            </a:extLst>
          </p:cNvPr>
          <p:cNvSpPr txBox="1"/>
          <p:nvPr/>
        </p:nvSpPr>
        <p:spPr>
          <a:xfrm>
            <a:off x="119742" y="243512"/>
            <a:ext cx="6019801" cy="6370975"/>
          </a:xfrm>
          <a:prstGeom prst="rect">
            <a:avLst/>
          </a:prstGeom>
          <a:noFill/>
        </p:spPr>
        <p:txBody>
          <a:bodyPr wrap="square">
            <a:spAutoFit/>
          </a:bodyPr>
          <a:lstStyle/>
          <a:p>
            <a:r>
              <a:rPr lang="en-IN" sz="2400" dirty="0"/>
              <a:t>import </a:t>
            </a:r>
            <a:r>
              <a:rPr lang="en-IN" sz="2400" dirty="0" err="1"/>
              <a:t>java.util.Scanner</a:t>
            </a:r>
            <a:r>
              <a:rPr lang="en-IN" sz="2400" dirty="0"/>
              <a:t>;</a:t>
            </a:r>
          </a:p>
          <a:p>
            <a:r>
              <a:rPr lang="en-IN" sz="2400" dirty="0"/>
              <a:t>class  SI{	</a:t>
            </a:r>
          </a:p>
          <a:p>
            <a:r>
              <a:rPr lang="en-IN" sz="2400" dirty="0"/>
              <a:t>double </a:t>
            </a:r>
            <a:r>
              <a:rPr lang="en-IN" sz="2400" dirty="0" err="1"/>
              <a:t>p,t,r</a:t>
            </a:r>
            <a:r>
              <a:rPr lang="en-IN" sz="2400" dirty="0"/>
              <a:t>;	</a:t>
            </a:r>
          </a:p>
          <a:p>
            <a:r>
              <a:rPr lang="en-IN" sz="2400" dirty="0"/>
              <a:t>double </a:t>
            </a:r>
            <a:r>
              <a:rPr lang="en-IN" sz="2400" dirty="0" err="1"/>
              <a:t>calcSI</a:t>
            </a:r>
            <a:r>
              <a:rPr lang="en-IN" sz="2400" dirty="0"/>
              <a:t>(){		</a:t>
            </a:r>
          </a:p>
          <a:p>
            <a:r>
              <a:rPr lang="en-IN" sz="2400" dirty="0"/>
              <a:t>return (p*t*r)/100;	</a:t>
            </a:r>
          </a:p>
          <a:p>
            <a:r>
              <a:rPr lang="en-IN" sz="2400" dirty="0"/>
              <a:t>}</a:t>
            </a:r>
          </a:p>
          <a:p>
            <a:r>
              <a:rPr lang="en-IN" sz="2400" dirty="0"/>
              <a:t>}</a:t>
            </a:r>
          </a:p>
          <a:p>
            <a:r>
              <a:rPr lang="en-IN" sz="2400" dirty="0"/>
              <a:t>public class Main{	</a:t>
            </a:r>
          </a:p>
          <a:p>
            <a:r>
              <a:rPr lang="en-IN" sz="2400" dirty="0"/>
              <a:t>	public static void main(String[] </a:t>
            </a:r>
            <a:r>
              <a:rPr lang="en-IN" sz="2400" dirty="0" err="1"/>
              <a:t>args</a:t>
            </a:r>
            <a:r>
              <a:rPr lang="en-IN" sz="2400" dirty="0"/>
              <a:t>){		</a:t>
            </a:r>
          </a:p>
          <a:p>
            <a:r>
              <a:rPr lang="en-IN" sz="2400" dirty="0"/>
              <a:t>	double </a:t>
            </a:r>
            <a:r>
              <a:rPr lang="en-IN" sz="2400" dirty="0" err="1"/>
              <a:t>pi,ti,re</a:t>
            </a:r>
            <a:r>
              <a:rPr lang="en-IN" sz="2400" dirty="0"/>
              <a:t>, interest;		</a:t>
            </a:r>
          </a:p>
          <a:p>
            <a:r>
              <a:rPr lang="en-IN" sz="2400" dirty="0"/>
              <a:t>	Scanner </a:t>
            </a:r>
            <a:r>
              <a:rPr lang="en-IN" sz="2400" dirty="0" err="1"/>
              <a:t>sc</a:t>
            </a:r>
            <a:r>
              <a:rPr lang="en-IN" sz="2400" dirty="0"/>
              <a:t> = new Scanner(System.in);		</a:t>
            </a:r>
          </a:p>
          <a:p>
            <a:r>
              <a:rPr lang="en-IN" sz="2400" dirty="0"/>
              <a:t>	pi = </a:t>
            </a:r>
            <a:r>
              <a:rPr lang="en-IN" sz="2400" dirty="0" err="1"/>
              <a:t>sc.nextDouble</a:t>
            </a:r>
            <a:r>
              <a:rPr lang="en-IN" sz="2400" dirty="0"/>
              <a:t>();		</a:t>
            </a:r>
          </a:p>
          <a:p>
            <a:r>
              <a:rPr lang="en-IN" sz="2400" dirty="0"/>
              <a:t>	</a:t>
            </a:r>
            <a:r>
              <a:rPr lang="en-IN" sz="2400" dirty="0" err="1"/>
              <a:t>ti</a:t>
            </a:r>
            <a:r>
              <a:rPr lang="en-IN" sz="2400" dirty="0"/>
              <a:t> = </a:t>
            </a:r>
            <a:r>
              <a:rPr lang="en-IN" sz="2400" dirty="0" err="1"/>
              <a:t>sc.nextDouble</a:t>
            </a:r>
            <a:r>
              <a:rPr lang="en-IN" sz="2400" dirty="0"/>
              <a:t>();		</a:t>
            </a:r>
          </a:p>
          <a:p>
            <a:r>
              <a:rPr lang="en-IN" sz="2400" dirty="0"/>
              <a:t>	re = </a:t>
            </a:r>
            <a:r>
              <a:rPr lang="en-IN" sz="2400" dirty="0" err="1"/>
              <a:t>sc.nextDouble</a:t>
            </a:r>
            <a:r>
              <a:rPr lang="en-IN" sz="2400" dirty="0"/>
              <a:t>();		</a:t>
            </a:r>
          </a:p>
          <a:p>
            <a:r>
              <a:rPr lang="en-IN" sz="2400" dirty="0"/>
              <a:t>	</a:t>
            </a:r>
          </a:p>
        </p:txBody>
      </p:sp>
      <p:sp>
        <p:nvSpPr>
          <p:cNvPr id="7" name="TextBox 6">
            <a:extLst>
              <a:ext uri="{FF2B5EF4-FFF2-40B4-BE49-F238E27FC236}">
                <a16:creationId xmlns:a16="http://schemas.microsoft.com/office/drawing/2014/main" id="{EDE1328A-2045-CEFD-FACF-DC3EF6F5945D}"/>
              </a:ext>
            </a:extLst>
          </p:cNvPr>
          <p:cNvSpPr txBox="1"/>
          <p:nvPr/>
        </p:nvSpPr>
        <p:spPr>
          <a:xfrm>
            <a:off x="5998027" y="382011"/>
            <a:ext cx="6662058" cy="3046988"/>
          </a:xfrm>
          <a:prstGeom prst="rect">
            <a:avLst/>
          </a:prstGeom>
          <a:noFill/>
        </p:spPr>
        <p:txBody>
          <a:bodyPr wrap="square">
            <a:spAutoFit/>
          </a:bodyPr>
          <a:lstStyle/>
          <a:p>
            <a:r>
              <a:rPr lang="en-IN" sz="2400" dirty="0"/>
              <a:t>SI s = new SI();		</a:t>
            </a:r>
          </a:p>
          <a:p>
            <a:r>
              <a:rPr lang="en-IN" sz="2400" dirty="0"/>
              <a:t>	</a:t>
            </a:r>
            <a:r>
              <a:rPr lang="en-IN" sz="2400" dirty="0" err="1"/>
              <a:t>s.p</a:t>
            </a:r>
            <a:r>
              <a:rPr lang="en-IN" sz="2400" dirty="0"/>
              <a:t> = pi;		</a:t>
            </a:r>
          </a:p>
          <a:p>
            <a:r>
              <a:rPr lang="en-IN" sz="2400" dirty="0"/>
              <a:t>	s.t= </a:t>
            </a:r>
            <a:r>
              <a:rPr lang="en-IN" sz="2400" dirty="0" err="1"/>
              <a:t>ti</a:t>
            </a:r>
            <a:r>
              <a:rPr lang="en-IN" sz="2400" dirty="0"/>
              <a:t>;		</a:t>
            </a:r>
          </a:p>
          <a:p>
            <a:r>
              <a:rPr lang="en-IN" sz="2400" dirty="0"/>
              <a:t>	</a:t>
            </a:r>
            <a:r>
              <a:rPr lang="en-IN" sz="2400" dirty="0" err="1"/>
              <a:t>s.r</a:t>
            </a:r>
            <a:r>
              <a:rPr lang="en-IN" sz="2400" dirty="0"/>
              <a:t> = re;		</a:t>
            </a:r>
          </a:p>
          <a:p>
            <a:r>
              <a:rPr lang="en-IN" sz="2400" dirty="0"/>
              <a:t>	interest = </a:t>
            </a:r>
            <a:r>
              <a:rPr lang="en-IN" sz="2400" dirty="0" err="1"/>
              <a:t>s.calcSI</a:t>
            </a:r>
            <a:r>
              <a:rPr lang="en-IN" sz="2400" dirty="0"/>
              <a:t>();		</a:t>
            </a:r>
            <a:r>
              <a:rPr lang="en-IN" sz="2400" dirty="0" err="1"/>
              <a:t>System.out.println</a:t>
            </a:r>
            <a:r>
              <a:rPr lang="en-IN" sz="2400" dirty="0"/>
              <a:t>("Interest is:"+interest);			}</a:t>
            </a:r>
          </a:p>
          <a:p>
            <a:r>
              <a:rPr lang="en-IN" sz="2400" dirty="0"/>
              <a:t>	}</a:t>
            </a:r>
          </a:p>
        </p:txBody>
      </p:sp>
    </p:spTree>
    <p:extLst>
      <p:ext uri="{BB962C8B-B14F-4D97-AF65-F5344CB8AC3E}">
        <p14:creationId xmlns:p14="http://schemas.microsoft.com/office/powerpoint/2010/main" val="34358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2" y="-1"/>
            <a:ext cx="11234057" cy="495495"/>
          </a:xfrm>
        </p:spPr>
        <p:txBody>
          <a:bodyPr>
            <a:normAutofit fontScale="90000"/>
          </a:bodyPr>
          <a:lstStyle/>
          <a:p>
            <a:pPr>
              <a:lnSpc>
                <a:spcPct val="100000"/>
              </a:lnSpc>
            </a:pPr>
            <a:r>
              <a:rPr lang="en-US" sz="2800" b="1" dirty="0">
                <a:solidFill>
                  <a:prstClr val="black"/>
                </a:solidFill>
                <a:latin typeface="Calibri" panose="020F0502020204030204"/>
                <a:ea typeface="+mn-ea"/>
                <a:cs typeface="+mn-cs"/>
              </a:rPr>
              <a:t>OOP Paradigm: The key attributes of object-oriented programming</a:t>
            </a:r>
            <a:endParaRPr lang="en-IN" b="1" dirty="0"/>
          </a:p>
        </p:txBody>
      </p:sp>
      <p:sp>
        <p:nvSpPr>
          <p:cNvPr id="3" name="Content Placeholder 2"/>
          <p:cNvSpPr>
            <a:spLocks noGrp="1"/>
          </p:cNvSpPr>
          <p:nvPr>
            <p:ph idx="1"/>
          </p:nvPr>
        </p:nvSpPr>
        <p:spPr>
          <a:xfrm>
            <a:off x="184731" y="327369"/>
            <a:ext cx="11778668" cy="4999327"/>
          </a:xfrm>
        </p:spPr>
        <p:txBody>
          <a:bodyPr>
            <a:normAutofit/>
          </a:bodyPr>
          <a:lstStyle/>
          <a:p>
            <a:pPr algn="just" eaLnBrk="0" fontAlgn="base" hangingPunct="0">
              <a:lnSpc>
                <a:spcPct val="100000"/>
              </a:lnSpc>
              <a:spcBef>
                <a:spcPct val="0"/>
              </a:spcBef>
              <a:spcAft>
                <a:spcPct val="0"/>
              </a:spcAft>
            </a:pPr>
            <a:r>
              <a:rPr lang="en-US" sz="3000" b="1" dirty="0">
                <a:latin typeface="Times New Roman" panose="02020603050405020304" pitchFamily="18" charset="0"/>
                <a:cs typeface="Times New Roman" panose="02020603050405020304" pitchFamily="18" charset="0"/>
              </a:rPr>
              <a:t>Encapsulation</a:t>
            </a:r>
            <a:r>
              <a:rPr lang="en-US" sz="3000" b="1" dirty="0"/>
              <a:t>:</a:t>
            </a:r>
            <a:r>
              <a:rPr lang="en-US" b="1" dirty="0"/>
              <a:t> </a:t>
            </a:r>
            <a:r>
              <a:rPr lang="en-US" sz="1900" dirty="0">
                <a:latin typeface="Times New Roman" panose="02020603050405020304" pitchFamily="18" charset="0"/>
                <a:cs typeface="Times New Roman" panose="02020603050405020304" pitchFamily="18" charset="0"/>
              </a:rPr>
              <a:t>Encapsulation is a programming mechanism that </a:t>
            </a:r>
            <a:r>
              <a:rPr lang="en-US" sz="1900" dirty="0">
                <a:solidFill>
                  <a:srgbClr val="FF0000"/>
                </a:solidFill>
                <a:latin typeface="Times New Roman" panose="02020603050405020304" pitchFamily="18" charset="0"/>
                <a:cs typeface="Times New Roman" panose="02020603050405020304" pitchFamily="18" charset="0"/>
              </a:rPr>
              <a:t>binds together both code and data it manipulates</a:t>
            </a:r>
            <a:r>
              <a:rPr lang="en-US" sz="1900" dirty="0">
                <a:latin typeface="Times New Roman" panose="02020603050405020304" pitchFamily="18" charset="0"/>
                <a:cs typeface="Times New Roman" panose="02020603050405020304" pitchFamily="18" charset="0"/>
              </a:rPr>
              <a:t>. When code and data are linked together an object is created. The data is not accessible to outside world and only those methods which are wrapped in class can access it.</a:t>
            </a:r>
          </a:p>
          <a:p>
            <a:r>
              <a:rPr lang="en-US" sz="1800" b="1" dirty="0"/>
              <a:t>Data Hiding:</a:t>
            </a:r>
            <a:r>
              <a:rPr lang="en-US" sz="1800" dirty="0"/>
              <a:t> Encapsulation allows you to hide the internal details of an object, exposing only the necessary interface to the outside world. </a:t>
            </a:r>
          </a:p>
          <a:p>
            <a:pPr lvl="1"/>
            <a:r>
              <a:rPr lang="en-US" sz="1800" dirty="0"/>
              <a:t>achieved through access modifiers (public, private, protected) in many object-oriented languages.</a:t>
            </a:r>
          </a:p>
          <a:p>
            <a:pPr lvl="1"/>
            <a:endParaRPr lang="en-US" sz="1800" dirty="0"/>
          </a:p>
          <a:p>
            <a:r>
              <a:rPr lang="en-US" sz="1800" b="1" dirty="0"/>
              <a:t>Information Hiding:</a:t>
            </a:r>
            <a:r>
              <a:rPr lang="en-US" sz="1800" dirty="0"/>
              <a:t> It provides a mechanism to control the visibility of object internals, preventing unintended interference and ensuring data integrity.</a:t>
            </a:r>
            <a:endParaRPr lang="en-IN" sz="1800" dirty="0"/>
          </a:p>
          <a:p>
            <a:pPr algn="just" eaLnBrk="0" fontAlgn="base" hangingPunct="0">
              <a:lnSpc>
                <a:spcPct val="100000"/>
              </a:lnSpc>
              <a:spcBef>
                <a:spcPct val="0"/>
              </a:spcBef>
              <a:spcAft>
                <a:spcPct val="0"/>
              </a:spcAft>
            </a:pPr>
            <a:endParaRPr lang="en-US" sz="1900" dirty="0">
              <a:latin typeface="Times New Roman" panose="02020603050405020304" pitchFamily="18" charset="0"/>
              <a:cs typeface="Times New Roman" panose="02020603050405020304" pitchFamily="18" charset="0"/>
            </a:endParaRPr>
          </a:p>
          <a:p>
            <a:pPr lvl="1" algn="just" eaLnBrk="0" fontAlgn="base" hangingPunct="0">
              <a:lnSpc>
                <a:spcPct val="100000"/>
              </a:lnSpc>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The meaning of Encapsulation, is to make sure that "sensitive" data is hidden from users. </a:t>
            </a:r>
          </a:p>
          <a:p>
            <a:pPr marL="0" indent="0" algn="just" eaLnBrk="0" fontAlgn="base" hangingPunct="0">
              <a:lnSpc>
                <a:spcPct val="100000"/>
              </a:lnSpc>
              <a:spcBef>
                <a:spcPct val="0"/>
              </a:spcBef>
              <a:spcAft>
                <a:spcPct val="0"/>
              </a:spcAft>
              <a:buNone/>
            </a:pPr>
            <a:r>
              <a:rPr lang="en-US" altLang="en-US" sz="1900" dirty="0">
                <a:solidFill>
                  <a:srgbClr val="000000"/>
                </a:solidFill>
                <a:latin typeface="Times New Roman" panose="02020603050405020304" pitchFamily="18" charset="0"/>
                <a:cs typeface="Times New Roman" panose="02020603050405020304" pitchFamily="18" charset="0"/>
              </a:rPr>
              <a:t>To achieve this, you must:</a:t>
            </a:r>
            <a:endParaRPr lang="en-US" altLang="en-US" sz="1900" dirty="0">
              <a:latin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FontTx/>
              <a:buChar char="•"/>
            </a:pPr>
            <a:r>
              <a:rPr lang="en-US" altLang="en-US" sz="1900" dirty="0">
                <a:solidFill>
                  <a:srgbClr val="000000"/>
                </a:solidFill>
                <a:latin typeface="Times New Roman" panose="02020603050405020304" pitchFamily="18" charset="0"/>
                <a:cs typeface="Times New Roman" panose="02020603050405020304" pitchFamily="18" charset="0"/>
              </a:rPr>
              <a:t>declare class variables/attributes as </a:t>
            </a:r>
            <a:r>
              <a:rPr lang="en-US" altLang="en-US" sz="1900" dirty="0">
                <a:solidFill>
                  <a:srgbClr val="DC143C"/>
                </a:solidFill>
                <a:latin typeface="Times New Roman" panose="02020603050405020304" pitchFamily="18" charset="0"/>
                <a:cs typeface="Times New Roman" panose="02020603050405020304" pitchFamily="18" charset="0"/>
              </a:rPr>
              <a:t>private</a:t>
            </a:r>
            <a:endParaRPr lang="en-US" altLang="en-US" sz="1900" dirty="0">
              <a:solidFill>
                <a:srgbClr val="000000"/>
              </a:solidFill>
              <a:latin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FontTx/>
              <a:buChar char="•"/>
            </a:pPr>
            <a:r>
              <a:rPr lang="en-US" altLang="en-US" sz="1900" dirty="0">
                <a:solidFill>
                  <a:srgbClr val="000000"/>
                </a:solidFill>
                <a:latin typeface="Times New Roman" panose="02020603050405020304" pitchFamily="18" charset="0"/>
                <a:cs typeface="Times New Roman" panose="02020603050405020304" pitchFamily="18" charset="0"/>
              </a:rPr>
              <a:t>provide public get and set methods to access and update the value of a </a:t>
            </a:r>
            <a:r>
              <a:rPr lang="en-US" altLang="en-US" sz="1900" dirty="0">
                <a:solidFill>
                  <a:srgbClr val="DC143C"/>
                </a:solidFill>
                <a:latin typeface="Times New Roman" panose="02020603050405020304" pitchFamily="18" charset="0"/>
                <a:cs typeface="Times New Roman" panose="02020603050405020304" pitchFamily="18" charset="0"/>
              </a:rPr>
              <a:t>private</a:t>
            </a:r>
            <a:r>
              <a:rPr lang="en-US" altLang="en-US" sz="1900" dirty="0">
                <a:solidFill>
                  <a:srgbClr val="000000"/>
                </a:solidFill>
                <a:latin typeface="Times New Roman" panose="02020603050405020304" pitchFamily="18" charset="0"/>
                <a:cs typeface="Times New Roman" panose="02020603050405020304" pitchFamily="18" charset="0"/>
              </a:rPr>
              <a:t> variable</a:t>
            </a:r>
          </a:p>
          <a:p>
            <a:pPr marL="457200" lvl="1" indent="0" algn="just" eaLnBrk="0" fontAlgn="base" hangingPunct="0">
              <a:lnSpc>
                <a:spcPct val="100000"/>
              </a:lnSpc>
              <a:spcBef>
                <a:spcPct val="0"/>
              </a:spcBef>
              <a:spcAft>
                <a:spcPct val="0"/>
              </a:spcAft>
              <a:buNone/>
            </a:pPr>
            <a:r>
              <a:rPr lang="en-US" altLang="en-US" sz="1900" dirty="0">
                <a:solidFill>
                  <a:srgbClr val="000000"/>
                </a:solidFill>
                <a:latin typeface="Times New Roman" panose="02020603050405020304" pitchFamily="18" charset="0"/>
                <a:cs typeface="Times New Roman" panose="02020603050405020304" pitchFamily="18" charset="0"/>
              </a:rPr>
              <a:t>							        Example:</a:t>
            </a:r>
          </a:p>
          <a:p>
            <a:endParaRPr lang="en-US" b="1" dirty="0"/>
          </a:p>
          <a:p>
            <a:endParaRPr lang="en-US" b="1" dirty="0"/>
          </a:p>
          <a:p>
            <a:endParaRPr lang="en-US" b="1" dirty="0"/>
          </a:p>
          <a:p>
            <a:endParaRPr lang="en-US" b="1" dirty="0"/>
          </a:p>
          <a:p>
            <a:endParaRPr lang="en-IN"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B917BD0-E547-81F5-3567-78AF6EB493D4}"/>
              </a:ext>
            </a:extLst>
          </p:cNvPr>
          <p:cNvPicPr>
            <a:picLocks noChangeAspect="1"/>
          </p:cNvPicPr>
          <p:nvPr/>
        </p:nvPicPr>
        <p:blipFill>
          <a:blip r:embed="rId2"/>
          <a:stretch>
            <a:fillRect/>
          </a:stretch>
        </p:blipFill>
        <p:spPr>
          <a:xfrm>
            <a:off x="184731" y="4944933"/>
            <a:ext cx="3924502" cy="1800490"/>
          </a:xfrm>
          <a:prstGeom prst="rect">
            <a:avLst/>
          </a:prstGeom>
        </p:spPr>
      </p:pic>
      <p:pic>
        <p:nvPicPr>
          <p:cNvPr id="12" name="Picture 11">
            <a:extLst>
              <a:ext uri="{FF2B5EF4-FFF2-40B4-BE49-F238E27FC236}">
                <a16:creationId xmlns:a16="http://schemas.microsoft.com/office/drawing/2014/main" id="{A26F134C-234E-2351-16A0-01FD19B0260B}"/>
              </a:ext>
            </a:extLst>
          </p:cNvPr>
          <p:cNvPicPr>
            <a:picLocks noChangeAspect="1"/>
          </p:cNvPicPr>
          <p:nvPr/>
        </p:nvPicPr>
        <p:blipFill>
          <a:blip r:embed="rId3"/>
          <a:stretch>
            <a:fillRect/>
          </a:stretch>
        </p:blipFill>
        <p:spPr>
          <a:xfrm>
            <a:off x="4822415" y="5057510"/>
            <a:ext cx="3187864" cy="1800490"/>
          </a:xfrm>
          <a:prstGeom prst="rect">
            <a:avLst/>
          </a:prstGeom>
        </p:spPr>
      </p:pic>
      <p:pic>
        <p:nvPicPr>
          <p:cNvPr id="16" name="Picture 15">
            <a:extLst>
              <a:ext uri="{FF2B5EF4-FFF2-40B4-BE49-F238E27FC236}">
                <a16:creationId xmlns:a16="http://schemas.microsoft.com/office/drawing/2014/main" id="{0BF0EC3A-7CC3-94A4-85FB-90865E898658}"/>
              </a:ext>
            </a:extLst>
          </p:cNvPr>
          <p:cNvPicPr>
            <a:picLocks noChangeAspect="1"/>
          </p:cNvPicPr>
          <p:nvPr/>
        </p:nvPicPr>
        <p:blipFill>
          <a:blip r:embed="rId4"/>
          <a:stretch>
            <a:fillRect/>
          </a:stretch>
        </p:blipFill>
        <p:spPr>
          <a:xfrm>
            <a:off x="8723461" y="5057510"/>
            <a:ext cx="2952902" cy="1800490"/>
          </a:xfrm>
          <a:prstGeom prst="rect">
            <a:avLst/>
          </a:prstGeom>
        </p:spPr>
      </p:pic>
    </p:spTree>
    <p:extLst>
      <p:ext uri="{BB962C8B-B14F-4D97-AF65-F5344CB8AC3E}">
        <p14:creationId xmlns:p14="http://schemas.microsoft.com/office/powerpoint/2010/main" val="1514450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3980B-2313-8938-2A12-7C3C84565504}"/>
              </a:ext>
            </a:extLst>
          </p:cNvPr>
          <p:cNvSpPr txBox="1"/>
          <p:nvPr/>
        </p:nvSpPr>
        <p:spPr>
          <a:xfrm>
            <a:off x="1338943" y="131525"/>
            <a:ext cx="7837714" cy="6001643"/>
          </a:xfrm>
          <a:prstGeom prst="rect">
            <a:avLst/>
          </a:prstGeom>
          <a:noFill/>
        </p:spPr>
        <p:txBody>
          <a:bodyPr wrap="square">
            <a:spAutoFit/>
          </a:bodyPr>
          <a:lstStyle/>
          <a:p>
            <a:r>
              <a:rPr lang="en-IN" sz="2400" dirty="0"/>
              <a:t>import </a:t>
            </a:r>
            <a:r>
              <a:rPr lang="en-IN" sz="2400" dirty="0" err="1"/>
              <a:t>java.util.Scanner</a:t>
            </a:r>
            <a:r>
              <a:rPr lang="en-IN" sz="2400" dirty="0"/>
              <a:t>;</a:t>
            </a:r>
          </a:p>
          <a:p>
            <a:r>
              <a:rPr lang="en-IN" sz="2400" dirty="0"/>
              <a:t>class SI{	</a:t>
            </a:r>
          </a:p>
          <a:p>
            <a:r>
              <a:rPr lang="en-IN" sz="2400" dirty="0"/>
              <a:t>	double </a:t>
            </a:r>
            <a:r>
              <a:rPr lang="en-IN" sz="2400" dirty="0" err="1"/>
              <a:t>calcSI</a:t>
            </a:r>
            <a:r>
              <a:rPr lang="en-IN" sz="2400" dirty="0"/>
              <a:t>(int </a:t>
            </a:r>
            <a:r>
              <a:rPr lang="en-IN" sz="2400" dirty="0" err="1"/>
              <a:t>p,int</a:t>
            </a:r>
            <a:r>
              <a:rPr lang="en-IN" sz="2400" dirty="0"/>
              <a:t> t , int r){		</a:t>
            </a:r>
          </a:p>
          <a:p>
            <a:r>
              <a:rPr lang="en-IN" sz="2400" dirty="0"/>
              <a:t>return (p*t*r)/100;	</a:t>
            </a:r>
          </a:p>
          <a:p>
            <a:r>
              <a:rPr lang="en-IN" sz="2400" dirty="0"/>
              <a:t>} </a:t>
            </a:r>
          </a:p>
          <a:p>
            <a:r>
              <a:rPr lang="en-IN" sz="2400" dirty="0"/>
              <a:t>}</a:t>
            </a:r>
          </a:p>
          <a:p>
            <a:r>
              <a:rPr lang="en-IN" sz="2400" dirty="0"/>
              <a:t>public class Main{	</a:t>
            </a:r>
          </a:p>
          <a:p>
            <a:r>
              <a:rPr lang="en-IN" sz="2400" dirty="0"/>
              <a:t> public static void main(String[] </a:t>
            </a:r>
            <a:r>
              <a:rPr lang="en-IN" sz="2400" dirty="0" err="1"/>
              <a:t>args</a:t>
            </a:r>
            <a:r>
              <a:rPr lang="en-IN" sz="2400" dirty="0"/>
              <a:t>){		</a:t>
            </a:r>
          </a:p>
          <a:p>
            <a:r>
              <a:rPr lang="en-IN" sz="2400" dirty="0"/>
              <a:t>	</a:t>
            </a:r>
          </a:p>
          <a:p>
            <a:r>
              <a:rPr lang="en-IN" sz="2400" dirty="0"/>
              <a:t> double </a:t>
            </a:r>
            <a:r>
              <a:rPr lang="en-IN" sz="2400" dirty="0" err="1"/>
              <a:t>pi,ti,re</a:t>
            </a:r>
            <a:r>
              <a:rPr lang="en-IN" sz="2400" dirty="0"/>
              <a:t>, interest;		</a:t>
            </a:r>
          </a:p>
          <a:p>
            <a:r>
              <a:rPr lang="en-IN" sz="2400" dirty="0"/>
              <a:t>		</a:t>
            </a:r>
          </a:p>
          <a:p>
            <a:r>
              <a:rPr lang="en-IN" sz="2400" dirty="0"/>
              <a:t>SI s = new SI();	     </a:t>
            </a:r>
          </a:p>
          <a:p>
            <a:r>
              <a:rPr lang="en-IN" sz="2400" dirty="0"/>
              <a:t>		interest = </a:t>
            </a:r>
            <a:r>
              <a:rPr lang="en-IN" sz="2400" dirty="0" err="1"/>
              <a:t>s.calcSI</a:t>
            </a:r>
            <a:r>
              <a:rPr lang="en-IN" sz="2400" dirty="0"/>
              <a:t>(100,10,5);		</a:t>
            </a:r>
            <a:r>
              <a:rPr lang="en-IN" sz="2400" dirty="0" err="1"/>
              <a:t>System.out.println</a:t>
            </a:r>
            <a:r>
              <a:rPr lang="en-IN" sz="2400" dirty="0"/>
              <a:t>("Interest is:"+interest);			}</a:t>
            </a:r>
          </a:p>
          <a:p>
            <a:r>
              <a:rPr lang="en-IN" sz="2400" dirty="0"/>
              <a:t>}</a:t>
            </a:r>
          </a:p>
        </p:txBody>
      </p:sp>
    </p:spTree>
    <p:extLst>
      <p:ext uri="{BB962C8B-B14F-4D97-AF65-F5344CB8AC3E}">
        <p14:creationId xmlns:p14="http://schemas.microsoft.com/office/powerpoint/2010/main" val="30492164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966"/>
            <a:ext cx="4871224" cy="691376"/>
          </a:xfrm>
        </p:spPr>
        <p:txBody>
          <a:bodyPr>
            <a:normAutofit fontScale="90000"/>
          </a:bodyPr>
          <a:lstStyle/>
          <a:p>
            <a:r>
              <a:rPr lang="en-US" dirty="0"/>
              <a:t>Methods</a:t>
            </a:r>
            <a:endParaRPr lang="en-IN" dirty="0"/>
          </a:p>
        </p:txBody>
      </p:sp>
      <p:sp>
        <p:nvSpPr>
          <p:cNvPr id="3" name="Content Placeholder 2"/>
          <p:cNvSpPr>
            <a:spLocks noGrp="1"/>
          </p:cNvSpPr>
          <p:nvPr>
            <p:ph idx="1"/>
          </p:nvPr>
        </p:nvSpPr>
        <p:spPr>
          <a:xfrm>
            <a:off x="737839" y="970156"/>
            <a:ext cx="10515600" cy="4950328"/>
          </a:xfrm>
        </p:spPr>
        <p:txBody>
          <a:bodyPr>
            <a:normAutofit/>
          </a:bodyPr>
          <a:lstStyle/>
          <a:p>
            <a:r>
              <a:rPr lang="en-US" sz="2400" dirty="0"/>
              <a:t>Methods are the subroutines that manipulates the data defined by the class and in many cases control access to that data.</a:t>
            </a:r>
          </a:p>
          <a:p>
            <a:r>
              <a:rPr lang="en-US" sz="2400" b="1" dirty="0"/>
              <a:t>main() </a:t>
            </a:r>
            <a:r>
              <a:rPr lang="en-US" sz="2400" dirty="0"/>
              <a:t>is reserved for the method that begins execution of the program.</a:t>
            </a:r>
          </a:p>
          <a:p>
            <a:endParaRPr lang="en-US" b="1" dirty="0"/>
          </a:p>
          <a:p>
            <a:r>
              <a:rPr lang="en-US" b="1" dirty="0"/>
              <a:t>The general form is as shown here:</a:t>
            </a:r>
          </a:p>
          <a:p>
            <a:pPr marL="0" indent="0">
              <a:buNone/>
            </a:pPr>
            <a:r>
              <a:rPr lang="en-US" b="1" dirty="0"/>
              <a:t>	return-type name(parameter list)</a:t>
            </a:r>
          </a:p>
          <a:p>
            <a:pPr marL="0" indent="0">
              <a:buNone/>
            </a:pPr>
            <a:r>
              <a:rPr lang="en-US" b="1" dirty="0"/>
              <a:t>	{</a:t>
            </a:r>
          </a:p>
          <a:p>
            <a:pPr marL="0" indent="0">
              <a:buNone/>
            </a:pPr>
            <a:r>
              <a:rPr lang="en-US" b="1" dirty="0"/>
              <a:t>	//body of method</a:t>
            </a:r>
          </a:p>
          <a:p>
            <a:pPr marL="0" indent="0">
              <a:buNone/>
            </a:pPr>
            <a:r>
              <a:rPr lang="en-US" b="1" dirty="0"/>
              <a:t>	}</a:t>
            </a:r>
          </a:p>
          <a:p>
            <a:pPr marL="0" indent="0">
              <a:buNone/>
            </a:pPr>
            <a:endParaRPr lang="en-IN" sz="2000" dirty="0"/>
          </a:p>
        </p:txBody>
      </p:sp>
    </p:spTree>
    <p:extLst>
      <p:ext uri="{BB962C8B-B14F-4D97-AF65-F5344CB8AC3E}">
        <p14:creationId xmlns:p14="http://schemas.microsoft.com/office/powerpoint/2010/main" val="2747730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966"/>
            <a:ext cx="8684941" cy="713678"/>
          </a:xfrm>
        </p:spPr>
        <p:txBody>
          <a:bodyPr/>
          <a:lstStyle/>
          <a:p>
            <a:r>
              <a:rPr lang="en-US" b="1" dirty="0"/>
              <a:t>Reference variables and assignment</a:t>
            </a:r>
            <a:endParaRPr lang="en-IN" b="1" dirty="0"/>
          </a:p>
        </p:txBody>
      </p:sp>
      <p:sp>
        <p:nvSpPr>
          <p:cNvPr id="3" name="Content Placeholder 2"/>
          <p:cNvSpPr>
            <a:spLocks noGrp="1"/>
          </p:cNvSpPr>
          <p:nvPr>
            <p:ph idx="1"/>
          </p:nvPr>
        </p:nvSpPr>
        <p:spPr>
          <a:xfrm>
            <a:off x="489856" y="858644"/>
            <a:ext cx="11620367" cy="5854390"/>
          </a:xfrm>
        </p:spPr>
        <p:txBody>
          <a:bodyPr>
            <a:normAutofit lnSpcReduction="10000"/>
          </a:bodyPr>
          <a:lstStyle/>
          <a:p>
            <a:pPr marL="342900" lvl="0" indent="-342900">
              <a:spcBef>
                <a:spcPts val="920"/>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When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one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primitive-type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assigned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to another,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i.e., the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statements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int x=y means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that</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520700">
              <a:spcBef>
                <a:spcPts val="90"/>
              </a:spcBef>
              <a:spcAft>
                <a:spcPts val="0"/>
              </a:spcAft>
            </a:pPr>
            <a:r>
              <a:rPr lang="en-US" sz="1800" b="1" dirty="0">
                <a:effectLst/>
                <a:latin typeface="Times New Roman" panose="02020603050405020304" pitchFamily="18" charset="0"/>
                <a:ea typeface="Times New Roman" panose="02020603050405020304" pitchFamily="18" charset="0"/>
              </a:rPr>
              <a:t>x</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receives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copy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contained in</a:t>
            </a:r>
            <a:r>
              <a:rPr lang="en-US" sz="1800" spc="10"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y.</a:t>
            </a:r>
            <a:endParaRPr lang="en-IN" sz="1800" dirty="0">
              <a:effectLst/>
              <a:latin typeface="Times New Roman" panose="02020603050405020304" pitchFamily="18" charset="0"/>
              <a:ea typeface="Times New Roman" panose="02020603050405020304" pitchFamily="18" charset="0"/>
            </a:endParaRPr>
          </a:p>
          <a:p>
            <a:pPr marL="342900" marR="819150" lvl="0" indent="-342900">
              <a:lnSpc>
                <a:spcPct val="105000"/>
              </a:lnSpc>
              <a:spcBef>
                <a:spcPts val="120"/>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Hence,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after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assignment,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both</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x</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will</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contain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their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own,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independent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copies of the value. Changing one does not affect the other.</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1067435" lvl="0" indent="-342900">
              <a:lnSpc>
                <a:spcPct val="106000"/>
              </a:lnSpc>
              <a:spcBef>
                <a:spcPts val="40"/>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But,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when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one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object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variable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assigned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another,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situation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bit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different because you are assigning references.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847725" lvl="0" indent="-342900">
              <a:lnSpc>
                <a:spcPct val="105000"/>
              </a:lnSpc>
              <a:spcBef>
                <a:spcPts val="25"/>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This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means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you</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are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changing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object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reference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variable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refers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not making a copy of that object</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40"/>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example,</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1447800" marR="3518535" indent="0">
              <a:lnSpc>
                <a:spcPct val="165000"/>
              </a:lnSpc>
              <a:spcBef>
                <a:spcPts val="895"/>
              </a:spcBef>
              <a:spcAft>
                <a:spcPts val="0"/>
              </a:spcAft>
              <a:buNone/>
            </a:pPr>
            <a:r>
              <a:rPr lang="en-US" sz="1800" dirty="0">
                <a:effectLst/>
                <a:latin typeface="Times New Roman" panose="02020603050405020304" pitchFamily="18" charset="0"/>
                <a:ea typeface="Times New Roman" panose="02020603050405020304" pitchFamily="18" charset="0"/>
              </a:rPr>
              <a:t>Box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b1=new</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Box(); </a:t>
            </a:r>
          </a:p>
          <a:p>
            <a:pPr marL="1447800" marR="3518535" indent="0">
              <a:lnSpc>
                <a:spcPct val="165000"/>
              </a:lnSpc>
              <a:spcBef>
                <a:spcPts val="895"/>
              </a:spcBef>
              <a:spcAft>
                <a:spcPts val="0"/>
              </a:spcAft>
              <a:buNone/>
            </a:pPr>
            <a:r>
              <a:rPr lang="en-US" sz="1800" dirty="0">
                <a:effectLst/>
                <a:latin typeface="Times New Roman" panose="02020603050405020304" pitchFamily="18" charset="0"/>
                <a:ea typeface="Times New Roman" panose="02020603050405020304" pitchFamily="18" charset="0"/>
              </a:rPr>
              <a:t>Box b2=b1;</a:t>
            </a:r>
            <a:endParaRPr lang="en-IN" sz="1800" dirty="0">
              <a:effectLst/>
              <a:latin typeface="Times New Roman" panose="02020603050405020304" pitchFamily="18" charset="0"/>
              <a:ea typeface="Times New Roman" panose="02020603050405020304" pitchFamily="18" charset="0"/>
            </a:endParaRPr>
          </a:p>
          <a:p>
            <a:pPr marL="342900" marR="1076325" lvl="0" indent="-342900">
              <a:lnSpc>
                <a:spcPct val="105000"/>
              </a:lnSpc>
              <a:spcBef>
                <a:spcPts val="515"/>
              </a:spcBef>
              <a:spcAft>
                <a:spcPts val="0"/>
              </a:spcAft>
              <a:buFont typeface="Symbol" panose="05050102010706020507" pitchFamily="18" charset="2"/>
              <a:buChar char=""/>
              <a:tabLst>
                <a:tab pos="520700" algn="l"/>
              </a:tabLst>
            </a:pPr>
            <a:br>
              <a:rPr lang="en-US" sz="1800" dirty="0">
                <a:effectLst/>
                <a:latin typeface="Times New Roman" panose="02020603050405020304" pitchFamily="18" charset="0"/>
                <a:ea typeface="Times New Roman" panose="02020603050405020304" pitchFamily="18" charset="0"/>
              </a:rPr>
            </a:br>
            <a:r>
              <a:rPr lang="en-US" sz="1800" spc="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this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case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b1and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b2</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will</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both</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refer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same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object.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Therefore,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object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be changed through b1 or b2.</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3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892935" marR="2418715">
              <a:lnSpc>
                <a:spcPct val="107000"/>
              </a:lnSpc>
              <a:spcAft>
                <a:spcPts val="0"/>
              </a:spcAft>
            </a:pPr>
            <a:r>
              <a:rPr lang="en-US" sz="1800" dirty="0">
                <a:effectLst/>
                <a:latin typeface="Times New Roman" panose="02020603050405020304" pitchFamily="18" charset="0"/>
                <a:ea typeface="Times New Roman" panose="02020603050405020304" pitchFamily="18" charset="0"/>
              </a:rPr>
              <a:t>b1.width = 12; </a:t>
            </a:r>
          </a:p>
          <a:p>
            <a:pPr marL="1892935" marR="2418715">
              <a:lnSpc>
                <a:spcPct val="107000"/>
              </a:lnSpc>
              <a:spcAft>
                <a:spcPts val="0"/>
              </a:spcAft>
            </a:pPr>
            <a:r>
              <a:rPr lang="en-US" sz="1800" spc="-10" dirty="0" err="1">
                <a:effectLst/>
                <a:latin typeface="Times New Roman" panose="02020603050405020304" pitchFamily="18" charset="0"/>
                <a:ea typeface="Times New Roman" panose="02020603050405020304" pitchFamily="18" charset="0"/>
              </a:rPr>
              <a:t>System.out.println</a:t>
            </a:r>
            <a:r>
              <a:rPr lang="en-US" sz="1800" spc="-10" dirty="0">
                <a:effectLst/>
                <a:latin typeface="Times New Roman" panose="02020603050405020304" pitchFamily="18" charset="0"/>
                <a:ea typeface="Times New Roman" panose="02020603050405020304" pitchFamily="18" charset="0"/>
              </a:rPr>
              <a:t>(b1.width); </a:t>
            </a:r>
          </a:p>
          <a:p>
            <a:pPr marL="1892935" marR="2418715">
              <a:lnSpc>
                <a:spcPct val="107000"/>
              </a:lnSpc>
              <a:spcAft>
                <a:spcPts val="0"/>
              </a:spcAft>
            </a:pPr>
            <a:r>
              <a:rPr lang="en-US" sz="1800" spc="-10" dirty="0" err="1">
                <a:effectLst/>
                <a:latin typeface="Times New Roman" panose="02020603050405020304" pitchFamily="18" charset="0"/>
                <a:ea typeface="Times New Roman" panose="02020603050405020304" pitchFamily="18" charset="0"/>
              </a:rPr>
              <a:t>System.out.println</a:t>
            </a:r>
            <a:r>
              <a:rPr lang="en-US" sz="1800" spc="-10" dirty="0">
                <a:effectLst/>
                <a:latin typeface="Times New Roman" panose="02020603050405020304" pitchFamily="18" charset="0"/>
                <a:ea typeface="Times New Roman" panose="02020603050405020304" pitchFamily="18" charset="0"/>
              </a:rPr>
              <a:t>(b2.width);</a:t>
            </a:r>
            <a:endParaRPr lang="en-IN" sz="1800" dirty="0">
              <a:effectLst/>
              <a:latin typeface="Times New Roman" panose="02020603050405020304" pitchFamily="18" charset="0"/>
              <a:ea typeface="Times New Roman" panose="02020603050405020304" pitchFamily="18" charset="0"/>
            </a:endParaRPr>
          </a:p>
          <a:p>
            <a:pPr marL="342900" marR="716915" lvl="0" indent="-342900">
              <a:lnSpc>
                <a:spcPct val="105000"/>
              </a:lnSpc>
              <a:spcBef>
                <a:spcPts val="15"/>
              </a:spcBef>
              <a:spcAft>
                <a:spcPts val="0"/>
              </a:spcAft>
              <a:buFont typeface="Symbol" panose="05050102010706020507" pitchFamily="18" charset="2"/>
              <a:buChar char=""/>
              <a:tabLst>
                <a:tab pos="5207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After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executing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both</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these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err="1">
                <a:effectLst/>
                <a:latin typeface="Times New Roman" panose="02020603050405020304" pitchFamily="18" charset="0"/>
                <a:ea typeface="Symbol" panose="05050102010706020507" pitchFamily="18" charset="2"/>
                <a:cs typeface="Symbol" panose="05050102010706020507" pitchFamily="18" charset="2"/>
              </a:rPr>
              <a:t>println</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statements, we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get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 </a:t>
            </a:r>
            <a:r>
              <a:rPr lang="en-US" sz="1800" b="1" spc="0" dirty="0">
                <a:effectLst/>
                <a:latin typeface="Times New Roman" panose="02020603050405020304" pitchFamily="18" charset="0"/>
                <a:ea typeface="Symbol" panose="05050102010706020507" pitchFamily="18" charset="2"/>
                <a:cs typeface="Symbol" panose="05050102010706020507" pitchFamily="18" charset="2"/>
              </a:rPr>
              <a:t>same</a:t>
            </a:r>
            <a:r>
              <a:rPr lang="en-US" sz="18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b="1" spc="0" dirty="0">
                <a:effectLst/>
                <a:latin typeface="Times New Roman" panose="02020603050405020304" pitchFamily="18" charset="0"/>
                <a:ea typeface="Symbol" panose="05050102010706020507" pitchFamily="18" charset="2"/>
                <a:cs typeface="Symbol" panose="05050102010706020507" pitchFamily="18" charset="2"/>
              </a:rPr>
              <a:t>value</a:t>
            </a:r>
            <a:r>
              <a:rPr lang="en-US" sz="18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b="1" spc="0" dirty="0">
                <a:effectLst/>
                <a:latin typeface="Times New Roman" panose="02020603050405020304" pitchFamily="18" charset="0"/>
                <a:ea typeface="Symbol" panose="05050102010706020507" pitchFamily="18" charset="2"/>
                <a:cs typeface="Symbol" panose="05050102010706020507" pitchFamily="18" charset="2"/>
              </a:rPr>
              <a:t>for</a:t>
            </a:r>
            <a:r>
              <a:rPr lang="en-US" sz="18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b="1" spc="0" dirty="0">
                <a:effectLst/>
                <a:latin typeface="Times New Roman" panose="02020603050405020304" pitchFamily="18" charset="0"/>
                <a:ea typeface="Symbol" panose="05050102010706020507" pitchFamily="18" charset="2"/>
                <a:cs typeface="Symbol" panose="05050102010706020507" pitchFamily="18" charset="2"/>
              </a:rPr>
              <a:t>both</a:t>
            </a:r>
            <a:r>
              <a:rPr lang="en-US" sz="18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 statements as 12.</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457200" lvl="1" indent="0">
              <a:buNone/>
            </a:pPr>
            <a:endParaRPr lang="en-IN" sz="1800" dirty="0"/>
          </a:p>
        </p:txBody>
      </p:sp>
    </p:spTree>
    <p:extLst>
      <p:ext uri="{BB962C8B-B14F-4D97-AF65-F5344CB8AC3E}">
        <p14:creationId xmlns:p14="http://schemas.microsoft.com/office/powerpoint/2010/main" val="14093200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025"/>
            <a:ext cx="9409771" cy="657922"/>
          </a:xfrm>
        </p:spPr>
        <p:txBody>
          <a:bodyPr>
            <a:normAutofit fontScale="90000"/>
          </a:bodyPr>
          <a:lstStyle/>
          <a:p>
            <a:r>
              <a:rPr lang="en-US" dirty="0">
                <a:latin typeface="Arial" panose="020B0604020202020204" pitchFamily="34" charset="0"/>
                <a:cs typeface="Arial" panose="020B0604020202020204" pitchFamily="34" charset="0"/>
              </a:rPr>
              <a:t>STRINGS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5259" y="880947"/>
            <a:ext cx="11184673" cy="5854390"/>
          </a:xfrm>
        </p:spPr>
        <p:txBody>
          <a:bodyPr>
            <a:noAutofit/>
          </a:bodyPr>
          <a:lstStyle/>
          <a:p>
            <a:pPr algn="just"/>
            <a:r>
              <a:rPr lang="en-US" sz="2400" dirty="0">
                <a:latin typeface="Times New Roman" panose="02020603050405020304" pitchFamily="18" charset="0"/>
                <a:cs typeface="Times New Roman" panose="02020603050405020304" pitchFamily="18" charset="0"/>
              </a:rPr>
              <a:t>In Java, a string is defined as an object</a:t>
            </a:r>
          </a:p>
          <a:p>
            <a:pPr algn="just"/>
            <a:r>
              <a:rPr lang="en-US" sz="2400" dirty="0">
                <a:latin typeface="Times New Roman" panose="02020603050405020304" pitchFamily="18" charset="0"/>
                <a:cs typeface="Times New Roman" panose="02020603050405020304" pitchFamily="18" charset="0"/>
              </a:rPr>
              <a:t>Constructing Strings: by using </a:t>
            </a:r>
            <a:r>
              <a:rPr lang="en-US" sz="2400" b="1" dirty="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keyword  and calling a string constructor</a:t>
            </a:r>
          </a:p>
          <a:p>
            <a:pPr marL="0" indent="0">
              <a:buNone/>
            </a:pPr>
            <a:r>
              <a:rPr lang="en-US" sz="2400" u="sng" dirty="0">
                <a:latin typeface="Times New Roman" panose="02020603050405020304" pitchFamily="18" charset="0"/>
                <a:cs typeface="Times New Roman" panose="02020603050405020304" pitchFamily="18" charset="0"/>
              </a:rPr>
              <a:t>For example:</a:t>
            </a:r>
          </a:p>
          <a:p>
            <a:pPr marL="0" indent="0">
              <a:buNone/>
            </a:pPr>
            <a:r>
              <a:rPr lang="en-US" sz="2400" dirty="0">
                <a:latin typeface="Times New Roman" panose="02020603050405020304" pitchFamily="18" charset="0"/>
                <a:cs typeface="Times New Roman" panose="02020603050405020304" pitchFamily="18" charset="0"/>
              </a:rPr>
              <a:t>	String str1 = "Hello World";  //Using String literal </a:t>
            </a:r>
          </a:p>
          <a:p>
            <a:pPr marL="0" indent="0">
              <a:buNone/>
            </a:pPr>
            <a:r>
              <a:rPr lang="en-US" sz="2400" dirty="0">
                <a:latin typeface="Times New Roman" panose="02020603050405020304" pitchFamily="18" charset="0"/>
                <a:cs typeface="Times New Roman" panose="02020603050405020304" pitchFamily="18" charset="0"/>
              </a:rPr>
              <a:t>	String str2 = new String("Hello World");  //Using new operator </a:t>
            </a:r>
          </a:p>
          <a:p>
            <a:pPr marL="0" indent="0">
              <a:buNone/>
            </a:pPr>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 = {'H', 'e', 'l', 'l', 'o', ' ', 'W', 'o', 'r', 'l', 'd'};</a:t>
            </a:r>
          </a:p>
          <a:p>
            <a:pPr marL="0" indent="0">
              <a:buNone/>
            </a:pPr>
            <a:r>
              <a:rPr lang="en-US" sz="2400" dirty="0">
                <a:latin typeface="Times New Roman" panose="02020603050405020304" pitchFamily="18" charset="0"/>
                <a:cs typeface="Times New Roman" panose="02020603050405020304" pitchFamily="18" charset="0"/>
              </a:rPr>
              <a:t>	String str3 = new String(</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0395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B40D03-1338-C144-4F88-666F9FBA03D3}"/>
              </a:ext>
            </a:extLst>
          </p:cNvPr>
          <p:cNvSpPr txBox="1"/>
          <p:nvPr/>
        </p:nvSpPr>
        <p:spPr>
          <a:xfrm>
            <a:off x="1175656" y="833068"/>
            <a:ext cx="8360230" cy="5016758"/>
          </a:xfrm>
          <a:prstGeom prst="rect">
            <a:avLst/>
          </a:prstGeom>
          <a:noFill/>
        </p:spPr>
        <p:txBody>
          <a:bodyPr wrap="square">
            <a:spAutoFit/>
          </a:bodyPr>
          <a:lstStyle/>
          <a:p>
            <a:pPr marL="0" indent="0">
              <a:buNone/>
            </a:pPr>
            <a:r>
              <a:rPr lang="en-US" sz="3200" dirty="0">
                <a:latin typeface="Times New Roman" panose="02020603050405020304" pitchFamily="18" charset="0"/>
                <a:cs typeface="Times New Roman" panose="02020603050405020304" pitchFamily="18" charset="0"/>
              </a:rPr>
              <a:t>Example:</a:t>
            </a:r>
          </a:p>
          <a:p>
            <a:pPr marL="0" indent="0">
              <a:buNone/>
            </a:pPr>
            <a:r>
              <a:rPr lang="en-US" sz="3200" dirty="0">
                <a:latin typeface="Times New Roman" panose="02020603050405020304" pitchFamily="18" charset="0"/>
                <a:cs typeface="Times New Roman" panose="02020603050405020304" pitchFamily="18" charset="0"/>
              </a:rPr>
              <a:t>class Main {</a:t>
            </a:r>
          </a:p>
          <a:p>
            <a:pPr marL="0" indent="0">
              <a:buNone/>
            </a:pPr>
            <a:r>
              <a:rPr lang="en-US" sz="3200" dirty="0">
                <a:latin typeface="Times New Roman" panose="02020603050405020304" pitchFamily="18" charset="0"/>
                <a:cs typeface="Times New Roman" panose="02020603050405020304" pitchFamily="18" charset="0"/>
              </a:rPr>
              <a:t>public static void main(String </a:t>
            </a:r>
            <a:r>
              <a:rPr lang="en-US" sz="3200" dirty="0" err="1">
                <a:latin typeface="Times New Roman" panose="02020603050405020304" pitchFamily="18" charset="0"/>
                <a:cs typeface="Times New Roman" panose="02020603050405020304" pitchFamily="18" charset="0"/>
              </a:rPr>
              <a:t>args</a:t>
            </a:r>
            <a:r>
              <a:rPr lang="en-US" sz="3200" dirty="0">
                <a:latin typeface="Times New Roman" panose="02020603050405020304" pitchFamily="18" charset="0"/>
                <a:cs typeface="Times New Roman" panose="02020603050405020304" pitchFamily="18" charset="0"/>
              </a:rPr>
              <a:t>[]) { </a:t>
            </a:r>
          </a:p>
          <a:p>
            <a:pPr marL="0" indent="0">
              <a:buNone/>
            </a:pPr>
            <a:r>
              <a:rPr lang="en-US" sz="3200" dirty="0">
                <a:latin typeface="Times New Roman" panose="02020603050405020304" pitchFamily="18" charset="0"/>
                <a:cs typeface="Times New Roman" panose="02020603050405020304" pitchFamily="18" charset="0"/>
              </a:rPr>
              <a:t>  String str1 = new String("hello"); </a:t>
            </a:r>
          </a:p>
          <a:p>
            <a:pPr marL="0" indent="0">
              <a:buNone/>
            </a:pPr>
            <a:r>
              <a:rPr lang="en-US" sz="3200" dirty="0">
                <a:latin typeface="Times New Roman" panose="02020603050405020304" pitchFamily="18" charset="0"/>
                <a:cs typeface="Times New Roman" panose="02020603050405020304" pitchFamily="18" charset="0"/>
              </a:rPr>
              <a:t>  String str2 = new String(str1);                               </a:t>
            </a:r>
          </a:p>
          <a:p>
            <a:pPr marL="0" indent="0">
              <a:buNone/>
            </a:pPr>
            <a:r>
              <a:rPr lang="en-US" sz="3200" dirty="0">
                <a:latin typeface="Times New Roman" panose="02020603050405020304" pitchFamily="18" charset="0"/>
                <a:cs typeface="Times New Roman" panose="02020603050405020304" pitchFamily="18" charset="0"/>
              </a:rPr>
              <a:t>  String str3 = "Well come to Java"; </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System.out.println</a:t>
            </a:r>
            <a:r>
              <a:rPr lang="en-US" sz="3200" dirty="0">
                <a:latin typeface="Times New Roman" panose="02020603050405020304" pitchFamily="18" charset="0"/>
                <a:cs typeface="Times New Roman" panose="02020603050405020304" pitchFamily="18" charset="0"/>
              </a:rPr>
              <a:t>(str1);</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System.out.println</a:t>
            </a:r>
            <a:r>
              <a:rPr lang="en-US" sz="3200" dirty="0">
                <a:latin typeface="Times New Roman" panose="02020603050405020304" pitchFamily="18" charset="0"/>
                <a:cs typeface="Times New Roman" panose="02020603050405020304" pitchFamily="18" charset="0"/>
              </a:rPr>
              <a:t>( str2+"\n"+ str3);</a:t>
            </a: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25345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889F6E-6370-966B-49E8-39A4677236AF}"/>
              </a:ext>
            </a:extLst>
          </p:cNvPr>
          <p:cNvSpPr txBox="1"/>
          <p:nvPr/>
        </p:nvSpPr>
        <p:spPr>
          <a:xfrm>
            <a:off x="283029" y="603937"/>
            <a:ext cx="11636828" cy="5509200"/>
          </a:xfrm>
          <a:prstGeom prst="rect">
            <a:avLst/>
          </a:prstGeom>
          <a:noFill/>
        </p:spPr>
        <p:txBody>
          <a:bodyPr wrap="square">
            <a:spAutoFit/>
          </a:bodyPr>
          <a:lstStyle/>
          <a:p>
            <a:r>
              <a:rPr lang="en-US" sz="3200" dirty="0"/>
              <a:t>O</a:t>
            </a:r>
            <a:r>
              <a:rPr lang="en-US" sz="3200"/>
              <a:t>nce </a:t>
            </a:r>
            <a:r>
              <a:rPr lang="en-US" sz="3200" dirty="0"/>
              <a:t>a String object is created, you can perform various operations on it such as:</a:t>
            </a:r>
          </a:p>
          <a:p>
            <a:endParaRPr lang="en-US" sz="3200" dirty="0"/>
          </a:p>
          <a:p>
            <a:pPr marL="457200" indent="-457200">
              <a:buFont typeface="Arial" panose="020B0604020202020204" pitchFamily="34" charset="0"/>
              <a:buChar char="•"/>
            </a:pPr>
            <a:r>
              <a:rPr lang="en-US" sz="3200" b="1" dirty="0"/>
              <a:t>Concatenation </a:t>
            </a:r>
            <a:r>
              <a:rPr lang="en-US" sz="3200" dirty="0"/>
              <a:t>using the "+" operator or the </a:t>
            </a:r>
            <a:r>
              <a:rPr lang="en-US" sz="3200" b="1" dirty="0" err="1"/>
              <a:t>concat</a:t>
            </a:r>
            <a:r>
              <a:rPr lang="en-US" sz="3200" b="1" dirty="0"/>
              <a:t>() method</a:t>
            </a:r>
          </a:p>
          <a:p>
            <a:pPr marL="457200" indent="-457200">
              <a:buFont typeface="Arial" panose="020B0604020202020204" pitchFamily="34" charset="0"/>
              <a:buChar char="•"/>
            </a:pPr>
            <a:r>
              <a:rPr lang="en-US" sz="3200" b="1" dirty="0"/>
              <a:t>Comparison</a:t>
            </a:r>
            <a:r>
              <a:rPr lang="en-US" sz="3200" dirty="0"/>
              <a:t> using the </a:t>
            </a:r>
            <a:r>
              <a:rPr lang="en-US" sz="3200" b="1" dirty="0"/>
              <a:t>equals() method </a:t>
            </a:r>
            <a:r>
              <a:rPr lang="en-US" sz="3200" dirty="0"/>
              <a:t>or the "==" operator</a:t>
            </a:r>
          </a:p>
          <a:p>
            <a:pPr marL="457200" indent="-457200">
              <a:buFont typeface="Arial" panose="020B0604020202020204" pitchFamily="34" charset="0"/>
              <a:buChar char="•"/>
            </a:pPr>
            <a:r>
              <a:rPr lang="en-US" sz="3200" dirty="0"/>
              <a:t>Finding the </a:t>
            </a:r>
            <a:r>
              <a:rPr lang="en-US" sz="3200" b="1" dirty="0"/>
              <a:t>length </a:t>
            </a:r>
            <a:r>
              <a:rPr lang="en-US" sz="3200" dirty="0"/>
              <a:t>of a string using the </a:t>
            </a:r>
            <a:r>
              <a:rPr lang="en-US" sz="3200" b="1" dirty="0"/>
              <a:t>length() method</a:t>
            </a:r>
          </a:p>
          <a:p>
            <a:pPr marL="457200" indent="-457200">
              <a:buFont typeface="Arial" panose="020B0604020202020204" pitchFamily="34" charset="0"/>
              <a:buChar char="•"/>
            </a:pPr>
            <a:r>
              <a:rPr lang="en-US" sz="3200" dirty="0"/>
              <a:t>Extracting a </a:t>
            </a:r>
            <a:r>
              <a:rPr lang="en-US" sz="3200" b="1" dirty="0"/>
              <a:t>substring</a:t>
            </a:r>
            <a:r>
              <a:rPr lang="en-US" sz="3200" dirty="0"/>
              <a:t> using the </a:t>
            </a:r>
            <a:r>
              <a:rPr lang="en-US" sz="3200" b="1" dirty="0"/>
              <a:t>substring() method</a:t>
            </a:r>
          </a:p>
          <a:p>
            <a:pPr marL="457200" indent="-457200">
              <a:buFont typeface="Arial" panose="020B0604020202020204" pitchFamily="34" charset="0"/>
              <a:buChar char="•"/>
            </a:pPr>
            <a:r>
              <a:rPr lang="en-US" sz="3200" dirty="0"/>
              <a:t>Replacing part of a string using the </a:t>
            </a:r>
            <a:r>
              <a:rPr lang="en-US" sz="3200" b="1" dirty="0"/>
              <a:t>replace() method</a:t>
            </a:r>
          </a:p>
          <a:p>
            <a:pPr marL="457200" indent="-457200">
              <a:buFont typeface="Arial" panose="020B0604020202020204" pitchFamily="34" charset="0"/>
              <a:buChar char="•"/>
            </a:pPr>
            <a:r>
              <a:rPr lang="en-US" sz="3200" b="1" dirty="0"/>
              <a:t>Converting to lowercase or uppercase</a:t>
            </a:r>
            <a:r>
              <a:rPr lang="en-US" sz="3200" dirty="0"/>
              <a:t> using the </a:t>
            </a:r>
            <a:r>
              <a:rPr lang="en-US" sz="3200" b="1" dirty="0" err="1"/>
              <a:t>toLowerCase</a:t>
            </a:r>
            <a:r>
              <a:rPr lang="en-US" sz="3200" b="1" dirty="0"/>
              <a:t>() or </a:t>
            </a:r>
            <a:r>
              <a:rPr lang="en-US" sz="3200" b="1" dirty="0" err="1"/>
              <a:t>toUpperCase</a:t>
            </a:r>
            <a:r>
              <a:rPr lang="en-US" sz="3200" b="1" dirty="0"/>
              <a:t>() method</a:t>
            </a:r>
          </a:p>
          <a:p>
            <a:r>
              <a:rPr lang="en-US" sz="3200" dirty="0"/>
              <a:t>etc.</a:t>
            </a:r>
          </a:p>
        </p:txBody>
      </p:sp>
    </p:spTree>
    <p:extLst>
      <p:ext uri="{BB962C8B-B14F-4D97-AF65-F5344CB8AC3E}">
        <p14:creationId xmlns:p14="http://schemas.microsoft.com/office/powerpoint/2010/main" val="3113167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8576"/>
            <a:ext cx="10515600" cy="5028387"/>
          </a:xfrm>
        </p:spPr>
        <p:txBody>
          <a:bodyPr/>
          <a:lstStyle/>
          <a:p>
            <a:r>
              <a:rPr lang="en-US" dirty="0"/>
              <a:t>Few examples are:</a:t>
            </a:r>
          </a:p>
          <a:p>
            <a:pPr marL="0" indent="0">
              <a:buNone/>
            </a:pPr>
            <a:r>
              <a:rPr lang="en-IN" dirty="0"/>
              <a:t>	String str1 = "Hello";</a:t>
            </a:r>
          </a:p>
          <a:p>
            <a:pPr marL="0" indent="0">
              <a:buNone/>
            </a:pPr>
            <a:r>
              <a:rPr lang="en-IN" dirty="0"/>
              <a:t>	String str2 = "World";</a:t>
            </a:r>
          </a:p>
          <a:p>
            <a:pPr marL="0" indent="0">
              <a:buNone/>
            </a:pPr>
            <a:r>
              <a:rPr lang="en-IN" dirty="0"/>
              <a:t>	String str3 = str1 + " " + str2; // "Hello World"</a:t>
            </a:r>
          </a:p>
          <a:p>
            <a:pPr marL="0" indent="0">
              <a:buNone/>
            </a:pPr>
            <a:r>
              <a:rPr lang="en-IN" dirty="0"/>
              <a:t>	</a:t>
            </a:r>
            <a:r>
              <a:rPr lang="en-IN" dirty="0" err="1"/>
              <a:t>System.out.println</a:t>
            </a:r>
            <a:r>
              <a:rPr lang="en-IN" dirty="0"/>
              <a:t>(str1.length()); // 5</a:t>
            </a:r>
          </a:p>
          <a:p>
            <a:pPr marL="0" indent="0">
              <a:buNone/>
            </a:pPr>
            <a:r>
              <a:rPr lang="en-IN" dirty="0"/>
              <a:t>	</a:t>
            </a:r>
            <a:r>
              <a:rPr lang="en-IN" dirty="0" err="1"/>
              <a:t>System.out.println</a:t>
            </a:r>
            <a:r>
              <a:rPr lang="en-IN" dirty="0"/>
              <a:t>(str3.substring(0, 5)); // "Hello"</a:t>
            </a:r>
          </a:p>
          <a:p>
            <a:pPr marL="0" indent="0">
              <a:buNone/>
            </a:pPr>
            <a:r>
              <a:rPr lang="en-IN" dirty="0"/>
              <a:t>	</a:t>
            </a:r>
            <a:r>
              <a:rPr lang="en-IN" dirty="0" err="1"/>
              <a:t>System.out.println</a:t>
            </a:r>
            <a:r>
              <a:rPr lang="en-IN" dirty="0"/>
              <a:t>(str3.toUpperCase()); // "HELLO WORLD"</a:t>
            </a:r>
          </a:p>
          <a:p>
            <a:endParaRPr lang="en-IN" dirty="0"/>
          </a:p>
        </p:txBody>
      </p:sp>
    </p:spTree>
    <p:extLst>
      <p:ext uri="{BB962C8B-B14F-4D97-AF65-F5344CB8AC3E}">
        <p14:creationId xmlns:p14="http://schemas.microsoft.com/office/powerpoint/2010/main" val="1294520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70447160-C412-31AA-D2FE-1C57A8806DBE}"/>
              </a:ext>
            </a:extLst>
          </p:cNvPr>
          <p:cNvGraphicFramePr>
            <a:graphicFrameLocks noChangeAspect="1"/>
          </p:cNvGraphicFramePr>
          <p:nvPr>
            <p:extLst>
              <p:ext uri="{D42A27DB-BD31-4B8C-83A1-F6EECF244321}">
                <p14:modId xmlns:p14="http://schemas.microsoft.com/office/powerpoint/2010/main" val="713315256"/>
              </p:ext>
            </p:extLst>
          </p:nvPr>
        </p:nvGraphicFramePr>
        <p:xfrm>
          <a:off x="435430" y="653143"/>
          <a:ext cx="11582400" cy="6313714"/>
        </p:xfrm>
        <a:graphic>
          <a:graphicData uri="http://schemas.openxmlformats.org/presentationml/2006/ole">
            <mc:AlternateContent xmlns:mc="http://schemas.openxmlformats.org/markup-compatibility/2006">
              <mc:Choice xmlns:v="urn:schemas-microsoft-com:vml" Requires="v">
                <p:oleObj name="Document" r:id="rId2" imgW="6493192" imgH="3387410" progId="Word.Document.12">
                  <p:embed/>
                </p:oleObj>
              </mc:Choice>
              <mc:Fallback>
                <p:oleObj name="Document" r:id="rId2" imgW="6493192" imgH="3387410" progId="Word.Document.12">
                  <p:embed/>
                  <p:pic>
                    <p:nvPicPr>
                      <p:cNvPr id="5" name="Object 4">
                        <a:extLst>
                          <a:ext uri="{FF2B5EF4-FFF2-40B4-BE49-F238E27FC236}">
                            <a16:creationId xmlns:a16="http://schemas.microsoft.com/office/drawing/2014/main" id="{70447160-C412-31AA-D2FE-1C57A8806DBE}"/>
                          </a:ext>
                        </a:extLst>
                      </p:cNvPr>
                      <p:cNvPicPr/>
                      <p:nvPr/>
                    </p:nvPicPr>
                    <p:blipFill>
                      <a:blip r:embed="rId3"/>
                      <a:stretch>
                        <a:fillRect/>
                      </a:stretch>
                    </p:blipFill>
                    <p:spPr>
                      <a:xfrm>
                        <a:off x="435430" y="653143"/>
                        <a:ext cx="11582400" cy="6313714"/>
                      </a:xfrm>
                      <a:prstGeom prst="rect">
                        <a:avLst/>
                      </a:prstGeom>
                    </p:spPr>
                  </p:pic>
                </p:oleObj>
              </mc:Fallback>
            </mc:AlternateContent>
          </a:graphicData>
        </a:graphic>
      </p:graphicFrame>
    </p:spTree>
    <p:extLst>
      <p:ext uri="{BB962C8B-B14F-4D97-AF65-F5344CB8AC3E}">
        <p14:creationId xmlns:p14="http://schemas.microsoft.com/office/powerpoint/2010/main" val="28801924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651BE3-FFAB-54D4-567C-B7300A607D59}"/>
              </a:ext>
            </a:extLst>
          </p:cNvPr>
          <p:cNvSpPr txBox="1"/>
          <p:nvPr/>
        </p:nvSpPr>
        <p:spPr>
          <a:xfrm>
            <a:off x="729344" y="289201"/>
            <a:ext cx="7456714" cy="1972143"/>
          </a:xfrm>
          <a:prstGeom prst="rect">
            <a:avLst/>
          </a:prstGeom>
          <a:noFill/>
        </p:spPr>
        <p:txBody>
          <a:bodyPr wrap="square">
            <a:spAutoFit/>
          </a:bodyPr>
          <a:lstStyle/>
          <a:p>
            <a:pPr marL="292100"/>
            <a:r>
              <a:rPr lang="en-US" sz="2000">
                <a:effectLst/>
                <a:latin typeface="Times New Roman" panose="02020603050405020304" pitchFamily="18" charset="0"/>
                <a:ea typeface="Times New Roman" panose="02020603050405020304" pitchFamily="18" charset="0"/>
              </a:rPr>
              <a:t>Consider</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below </a:t>
            </a:r>
            <a:r>
              <a:rPr lang="en-US" sz="2000" spc="-10">
                <a:effectLst/>
                <a:latin typeface="Times New Roman" panose="02020603050405020304" pitchFamily="18" charset="0"/>
                <a:ea typeface="Times New Roman" panose="02020603050405020304" pitchFamily="18" charset="0"/>
              </a:rPr>
              <a:t>example</a:t>
            </a:r>
            <a:endParaRPr lang="en-IN" sz="2000" dirty="0">
              <a:effectLst/>
              <a:latin typeface="Times New Roman" panose="02020603050405020304" pitchFamily="18" charset="0"/>
              <a:ea typeface="Times New Roman" panose="02020603050405020304" pitchFamily="18" charset="0"/>
            </a:endParaRPr>
          </a:p>
          <a:p>
            <a:pPr marL="1676400" marR="3288030">
              <a:lnSpc>
                <a:spcPct val="165000"/>
              </a:lnSpc>
              <a:spcBef>
                <a:spcPts val="915"/>
              </a:spcBef>
              <a:spcAft>
                <a:spcPts val="0"/>
              </a:spcAft>
            </a:pPr>
            <a:r>
              <a:rPr lang="en-US" sz="2000" dirty="0">
                <a:effectLst/>
                <a:latin typeface="Times New Roman" panose="02020603050405020304" pitchFamily="18" charset="0"/>
                <a:ea typeface="Times New Roman" panose="02020603050405020304" pitchFamily="18" charset="0"/>
              </a:rPr>
              <a:t>String str1 = “Java”; String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str2</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“JAVA”; String str3 </a:t>
            </a:r>
            <a:r>
              <a:rPr lang="en-US" sz="2000" spc="-10" dirty="0">
                <a:effectLst/>
                <a:latin typeface="Times New Roman" panose="02020603050405020304" pitchFamily="18" charset="0"/>
                <a:ea typeface="Times New Roman" panose="02020603050405020304" pitchFamily="18" charset="0"/>
              </a:rPr>
              <a:t>=</a:t>
            </a:r>
            <a:r>
              <a:rPr lang="en-US" sz="2000" spc="-10" dirty="0" err="1">
                <a:effectLst/>
                <a:latin typeface="Times New Roman" panose="02020603050405020304" pitchFamily="18" charset="0"/>
                <a:ea typeface="Times New Roman" panose="02020603050405020304" pitchFamily="18" charset="0"/>
              </a:rPr>
              <a:t>JavaJava</a:t>
            </a:r>
            <a:r>
              <a:rPr lang="en-US" sz="2000" spc="-1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F4A87E6-9A53-7D26-9840-A8B73AA86FA8}"/>
              </a:ext>
            </a:extLst>
          </p:cNvPr>
          <p:cNvSpPr txBox="1"/>
          <p:nvPr/>
        </p:nvSpPr>
        <p:spPr>
          <a:xfrm>
            <a:off x="571500" y="2432282"/>
            <a:ext cx="11049000" cy="4136517"/>
          </a:xfrm>
          <a:prstGeom prst="rect">
            <a:avLst/>
          </a:prstGeom>
          <a:noFill/>
        </p:spPr>
        <p:txBody>
          <a:bodyPr wrap="square">
            <a:spAutoFit/>
          </a:bodyPr>
          <a:lstStyle/>
          <a:p>
            <a:pPr marR="701040" lvl="1">
              <a:lnSpc>
                <a:spcPct val="105000"/>
              </a:lnSpc>
              <a:spcBef>
                <a:spcPts val="120"/>
              </a:spcBef>
              <a:buSzPts val="1200"/>
              <a:tabLst>
                <a:tab pos="749300" algn="l"/>
              </a:tabLst>
            </a:pPr>
            <a:r>
              <a:rPr lang="en-US" b="1" spc="0" dirty="0" err="1">
                <a:effectLst/>
                <a:latin typeface="Times New Roman" panose="02020603050405020304" pitchFamily="18" charset="0"/>
                <a:ea typeface="Times New Roman" panose="02020603050405020304" pitchFamily="18" charset="0"/>
              </a:rPr>
              <a:t>boolean</a:t>
            </a:r>
            <a:r>
              <a:rPr lang="en-US" b="1" spc="-10" dirty="0">
                <a:effectLst/>
                <a:latin typeface="Times New Roman" panose="02020603050405020304" pitchFamily="18" charset="0"/>
                <a:ea typeface="Times New Roman" panose="02020603050405020304" pitchFamily="18" charset="0"/>
              </a:rPr>
              <a:t> equals(str)</a:t>
            </a:r>
            <a:endParaRPr lang="en-US" b="1" spc="0" dirty="0">
              <a:effectLst/>
              <a:latin typeface="Times New Roman" panose="02020603050405020304" pitchFamily="18" charset="0"/>
              <a:ea typeface="Symbol" panose="05050102010706020507" pitchFamily="18" charset="2"/>
              <a:cs typeface="Symbol" panose="05050102010706020507" pitchFamily="18" charset="2"/>
            </a:endParaRPr>
          </a:p>
          <a:p>
            <a:pPr marL="742950" marR="701040" lvl="1" indent="-285750">
              <a:lnSpc>
                <a:spcPct val="105000"/>
              </a:lnSpc>
              <a:spcBef>
                <a:spcPts val="120"/>
              </a:spcBef>
              <a:spcAft>
                <a:spcPts val="0"/>
              </a:spcAft>
              <a:buSzPts val="1200"/>
              <a:buFont typeface="Symbol" panose="05050102010706020507" pitchFamily="18" charset="2"/>
              <a:buChar char=""/>
              <a:tabLst>
                <a:tab pos="74930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str1.equals(str2)</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false,</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as</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invoking</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string</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str1</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does</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not</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have</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same</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character sequence as str2.</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50"/>
              </a:spcBef>
            </a:pPr>
            <a:r>
              <a:rPr lang="en-US" b="1"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int length(</a:t>
            </a:r>
            <a:r>
              <a:rPr lang="en-US" b="1" spc="-5" dirty="0">
                <a:effectLst/>
                <a:latin typeface="Times New Roman" panose="02020603050405020304" pitchFamily="18" charset="0"/>
                <a:ea typeface="Times New Roman" panose="02020603050405020304" pitchFamily="18" charset="0"/>
              </a:rPr>
              <a:t> </a:t>
            </a:r>
            <a:r>
              <a:rPr lang="en-US" b="1" spc="-50" dirty="0">
                <a:effectLst/>
                <a:latin typeface="Times New Roman" panose="02020603050405020304" pitchFamily="18" charset="0"/>
                <a:ea typeface="Times New Roman" panose="02020603050405020304" pitchFamily="18" charset="0"/>
              </a:rPr>
              <a:t>)</a:t>
            </a:r>
            <a:endParaRPr lang="en-IN" sz="1600" b="1" spc="0" dirty="0">
              <a:effectLst/>
              <a:latin typeface="Times New Roman" panose="02020603050405020304" pitchFamily="18" charset="0"/>
              <a:ea typeface="Times New Roman" panose="02020603050405020304" pitchFamily="18" charset="0"/>
            </a:endParaRPr>
          </a:p>
          <a:p>
            <a:pPr marL="742950" lvl="1" indent="-285750">
              <a:spcBef>
                <a:spcPts val="120"/>
              </a:spcBef>
              <a:buSzPts val="1200"/>
              <a:buFont typeface="Symbol" panose="05050102010706020507" pitchFamily="18" charset="2"/>
              <a:buChar char=""/>
              <a:tabLst>
                <a:tab pos="74930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str1.length(</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50" dirty="0">
                <a:effectLst/>
                <a:latin typeface="Times New Roman" panose="02020603050405020304" pitchFamily="18" charset="0"/>
                <a:ea typeface="Symbol" panose="05050102010706020507" pitchFamily="18" charset="2"/>
                <a:cs typeface="Symbol" panose="05050102010706020507" pitchFamily="18" charset="2"/>
              </a:rPr>
              <a:t>4</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95"/>
              </a:spcBef>
            </a:pPr>
            <a:r>
              <a:rPr lang="en-US"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char</a:t>
            </a:r>
            <a:r>
              <a:rPr lang="en-US" b="1" spc="-10" dirty="0">
                <a:effectLst/>
                <a:latin typeface="Times New Roman" panose="02020603050405020304" pitchFamily="18" charset="0"/>
                <a:ea typeface="Times New Roman" panose="02020603050405020304" pitchFamily="18" charset="0"/>
              </a:rPr>
              <a:t> </a:t>
            </a:r>
            <a:r>
              <a:rPr lang="en-US" b="1" spc="-10" dirty="0" err="1">
                <a:effectLst/>
                <a:latin typeface="Times New Roman" panose="02020603050405020304" pitchFamily="18" charset="0"/>
                <a:ea typeface="Times New Roman" panose="02020603050405020304" pitchFamily="18" charset="0"/>
              </a:rPr>
              <a:t>charAt</a:t>
            </a:r>
            <a:r>
              <a:rPr lang="en-US" b="1" spc="-10" dirty="0">
                <a:effectLst/>
                <a:latin typeface="Times New Roman" panose="02020603050405020304" pitchFamily="18" charset="0"/>
                <a:ea typeface="Times New Roman" panose="02020603050405020304" pitchFamily="18" charset="0"/>
              </a:rPr>
              <a:t>(index)</a:t>
            </a:r>
            <a:endParaRPr lang="en-IN" sz="1600" b="1" spc="0" dirty="0">
              <a:effectLst/>
              <a:latin typeface="Times New Roman" panose="02020603050405020304" pitchFamily="18" charset="0"/>
              <a:ea typeface="Times New Roman" panose="02020603050405020304" pitchFamily="18" charset="0"/>
            </a:endParaRPr>
          </a:p>
          <a:p>
            <a:pPr marL="742950" lvl="1" indent="-285750">
              <a:spcBef>
                <a:spcPts val="115"/>
              </a:spcBef>
              <a:buSzPts val="1200"/>
              <a:buFont typeface="Symbol" panose="05050102010706020507" pitchFamily="18" charset="2"/>
              <a:buChar char=""/>
              <a:tabLst>
                <a:tab pos="74930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str1.charAt(2)</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character</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“v”</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as</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index</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starts</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from</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50" dirty="0">
                <a:effectLst/>
                <a:latin typeface="Times New Roman" panose="02020603050405020304" pitchFamily="18" charset="0"/>
                <a:ea typeface="Symbol" panose="05050102010706020507" pitchFamily="18" charset="2"/>
                <a:cs typeface="Symbol" panose="05050102010706020507" pitchFamily="18" charset="2"/>
              </a:rPr>
              <a:t>0</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200"/>
              </a:spcBef>
            </a:pPr>
            <a:r>
              <a:rPr lang="en-US"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int </a:t>
            </a:r>
            <a:r>
              <a:rPr lang="en-US" b="1" spc="-10" dirty="0" err="1">
                <a:effectLst/>
                <a:latin typeface="Times New Roman" panose="02020603050405020304" pitchFamily="18" charset="0"/>
                <a:ea typeface="Times New Roman" panose="02020603050405020304" pitchFamily="18" charset="0"/>
              </a:rPr>
              <a:t>compareTo</a:t>
            </a:r>
            <a:r>
              <a:rPr lang="en-US" b="1" spc="-10" dirty="0">
                <a:effectLst/>
                <a:latin typeface="Times New Roman" panose="02020603050405020304" pitchFamily="18" charset="0"/>
                <a:ea typeface="Times New Roman" panose="02020603050405020304" pitchFamily="18" charset="0"/>
              </a:rPr>
              <a:t>(str)</a:t>
            </a:r>
            <a:endParaRPr lang="en-IN" sz="1600" b="1" spc="0" dirty="0">
              <a:effectLst/>
              <a:latin typeface="Times New Roman" panose="02020603050405020304" pitchFamily="18" charset="0"/>
              <a:ea typeface="Times New Roman" panose="02020603050405020304" pitchFamily="18" charset="0"/>
            </a:endParaRPr>
          </a:p>
          <a:p>
            <a:pPr marL="742950" lvl="1" indent="-285750">
              <a:spcBef>
                <a:spcPts val="130"/>
              </a:spcBef>
              <a:buSzPts val="1200"/>
              <a:buFont typeface="Symbol" panose="05050102010706020507" pitchFamily="18" charset="2"/>
              <a:buChar char=""/>
              <a:tabLst>
                <a:tab pos="74930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str1.</a:t>
            </a:r>
            <a:r>
              <a:rPr lang="en-US" spc="-6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err="1">
                <a:effectLst/>
                <a:latin typeface="Times New Roman" panose="02020603050405020304" pitchFamily="18" charset="0"/>
                <a:ea typeface="Symbol" panose="05050102010706020507" pitchFamily="18" charset="2"/>
                <a:cs typeface="Symbol" panose="05050102010706020507" pitchFamily="18" charset="2"/>
              </a:rPr>
              <a:t>compareTo</a:t>
            </a:r>
            <a:r>
              <a:rPr lang="en-US" spc="0" dirty="0">
                <a:effectLst/>
                <a:latin typeface="Times New Roman" panose="02020603050405020304" pitchFamily="18" charset="0"/>
                <a:ea typeface="Symbol" panose="05050102010706020507" pitchFamily="18" charset="2"/>
                <a:cs typeface="Symbol" panose="05050102010706020507" pitchFamily="18" charset="2"/>
              </a:rPr>
              <a:t>(str2)</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5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32,</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as</a:t>
            </a:r>
            <a:r>
              <a:rPr lang="en-US" spc="-5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ASCII</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value</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of</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is</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32</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times</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greater</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than</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25" dirty="0">
                <a:effectLst/>
                <a:latin typeface="Times New Roman" panose="02020603050405020304" pitchFamily="18" charset="0"/>
                <a:ea typeface="Symbol" panose="05050102010706020507" pitchFamily="18" charset="2"/>
                <a:cs typeface="Symbol" panose="05050102010706020507" pitchFamily="18" charset="2"/>
              </a:rPr>
              <a:t>“A”</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205"/>
              </a:spcBef>
            </a:pPr>
            <a:r>
              <a:rPr lang="en-US"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int </a:t>
            </a:r>
            <a:r>
              <a:rPr lang="en-US" b="1" spc="-10" dirty="0" err="1">
                <a:effectLst/>
                <a:latin typeface="Times New Roman" panose="02020603050405020304" pitchFamily="18" charset="0"/>
                <a:ea typeface="Times New Roman" panose="02020603050405020304" pitchFamily="18" charset="0"/>
              </a:rPr>
              <a:t>indexOf</a:t>
            </a:r>
            <a:r>
              <a:rPr lang="en-US" b="1" spc="-10" dirty="0">
                <a:effectLst/>
                <a:latin typeface="Times New Roman" panose="02020603050405020304" pitchFamily="18" charset="0"/>
                <a:ea typeface="Times New Roman" panose="02020603050405020304" pitchFamily="18" charset="0"/>
              </a:rPr>
              <a:t>(str)</a:t>
            </a:r>
            <a:endParaRPr lang="en-IN" sz="1600" b="1" spc="0" dirty="0">
              <a:effectLst/>
              <a:latin typeface="Times New Roman" panose="02020603050405020304" pitchFamily="18" charset="0"/>
              <a:ea typeface="Times New Roman" panose="02020603050405020304" pitchFamily="18" charset="0"/>
            </a:endParaRPr>
          </a:p>
          <a:p>
            <a:pPr marL="742950" lvl="1" indent="-285750">
              <a:spcBef>
                <a:spcPts val="115"/>
              </a:spcBef>
              <a:buSzPts val="1200"/>
              <a:buFont typeface="Symbol" panose="05050102010706020507" pitchFamily="18" charset="2"/>
              <a:buChar char=""/>
              <a:tabLst>
                <a:tab pos="749300"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str3.indexOf(“Java”)</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0,</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as</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it</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returns</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the</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index</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of</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the</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first</a:t>
            </a:r>
            <a:r>
              <a:rPr lang="en-US" spc="-10" dirty="0">
                <a:effectLst/>
                <a:latin typeface="Times New Roman" panose="02020603050405020304" pitchFamily="18" charset="0"/>
                <a:ea typeface="Symbol" panose="05050102010706020507" pitchFamily="18" charset="2"/>
                <a:cs typeface="Symbol" panose="05050102010706020507" pitchFamily="18" charset="2"/>
              </a:rPr>
              <a:t> match</a:t>
            </a: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rPr>
              <a:t>int </a:t>
            </a:r>
            <a:r>
              <a:rPr lang="en-US" b="1" dirty="0" err="1">
                <a:latin typeface="Times New Roman" panose="02020603050405020304" pitchFamily="18" charset="0"/>
              </a:rPr>
              <a:t>lastIndexOf</a:t>
            </a:r>
            <a:r>
              <a:rPr lang="en-US" b="1" dirty="0">
                <a:latin typeface="Times New Roman" panose="02020603050405020304" pitchFamily="18" charset="0"/>
              </a:rPr>
              <a:t>(str)</a:t>
            </a:r>
          </a:p>
          <a:p>
            <a:pPr marL="285750" indent="-285750">
              <a:buFont typeface="Arial" panose="020B0604020202020204" pitchFamily="34" charset="0"/>
              <a:buChar char="•"/>
            </a:pPr>
            <a:r>
              <a:rPr lang="en-US" dirty="0">
                <a:latin typeface="Times New Roman" panose="02020603050405020304" pitchFamily="18" charset="0"/>
              </a:rPr>
              <a:t>str3.lastIndexOf(“Java”) returns 4, as it returns the index of the last match</a:t>
            </a:r>
            <a:endParaRPr lang="en-IN" dirty="0">
              <a:latin typeface="Times New Roman" panose="02020603050405020304" pitchFamily="18" charset="0"/>
            </a:endParaRPr>
          </a:p>
          <a:p>
            <a:pPr lvl="0" algn="r">
              <a:spcBef>
                <a:spcPts val="450"/>
              </a:spcBef>
              <a:spcAft>
                <a:spcPts val="0"/>
              </a:spcAft>
              <a:buSzPts val="1200"/>
              <a:tabLst>
                <a:tab pos="227965" algn="l"/>
              </a:tabLst>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5322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934" y="494459"/>
            <a:ext cx="5874835" cy="6384159"/>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public class </a:t>
            </a:r>
            <a:r>
              <a:rPr lang="en-IN" sz="1600" b="1" dirty="0" err="1">
                <a:latin typeface="Times New Roman" panose="02020603050405020304" pitchFamily="18" charset="0"/>
                <a:cs typeface="Times New Roman" panose="02020603050405020304" pitchFamily="18" charset="0"/>
              </a:rPr>
              <a:t>StrOps</a:t>
            </a:r>
            <a:r>
              <a:rPr lang="en-IN" sz="1600" b="1"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public static void main(String[] </a:t>
            </a:r>
            <a:r>
              <a:rPr lang="en-IN" sz="1600" b="1" dirty="0" err="1">
                <a:latin typeface="Times New Roman" panose="02020603050405020304" pitchFamily="18" charset="0"/>
                <a:cs typeface="Times New Roman" panose="02020603050405020304" pitchFamily="18" charset="0"/>
              </a:rPr>
              <a:t>args</a:t>
            </a:r>
            <a:r>
              <a:rPr lang="en-IN" sz="1600" b="1"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String str1="when it comes to web programming ,java is 1";</a:t>
            </a:r>
          </a:p>
          <a:p>
            <a:pPr marL="0" indent="0">
              <a:buNone/>
            </a:pPr>
            <a:r>
              <a:rPr lang="en-IN" sz="1600" b="1" dirty="0">
                <a:latin typeface="Times New Roman" panose="02020603050405020304" pitchFamily="18" charset="0"/>
                <a:cs typeface="Times New Roman" panose="02020603050405020304" pitchFamily="18" charset="0"/>
              </a:rPr>
              <a:t>	 String str2 =new String(str1);</a:t>
            </a:r>
          </a:p>
          <a:p>
            <a:pPr marL="0" indent="0">
              <a:buNone/>
            </a:pPr>
            <a:r>
              <a:rPr lang="en-IN" sz="1600" b="1" dirty="0">
                <a:latin typeface="Times New Roman" panose="02020603050405020304" pitchFamily="18" charset="0"/>
                <a:cs typeface="Times New Roman" panose="02020603050405020304" pitchFamily="18" charset="0"/>
              </a:rPr>
              <a:t>	String str3="Java strings are </a:t>
            </a:r>
            <a:r>
              <a:rPr lang="en-IN" sz="1600" b="1" dirty="0" err="1">
                <a:latin typeface="Times New Roman" panose="02020603050405020304" pitchFamily="18" charset="0"/>
                <a:cs typeface="Times New Roman" panose="02020603050405020304" pitchFamily="18" charset="0"/>
              </a:rPr>
              <a:t>powerfull</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int</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result,idx</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char </a:t>
            </a:r>
            <a:r>
              <a:rPr lang="en-IN" sz="1600" b="1" dirty="0" err="1">
                <a:latin typeface="Times New Roman" panose="02020603050405020304" pitchFamily="18" charset="0"/>
                <a:cs typeface="Times New Roman" panose="02020603050405020304" pitchFamily="18" charset="0"/>
              </a:rPr>
              <a:t>ch</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("length of str1 " + str1.length());</a:t>
            </a:r>
          </a:p>
          <a:p>
            <a:pPr marL="0" indent="0">
              <a:buNone/>
            </a:pPr>
            <a:r>
              <a:rPr lang="en-IN" sz="1600" b="1" dirty="0">
                <a:latin typeface="Times New Roman" panose="02020603050405020304" pitchFamily="18" charset="0"/>
                <a:cs typeface="Times New Roman" panose="02020603050405020304" pitchFamily="18" charset="0"/>
              </a:rPr>
              <a:t>//display str1 , one character at a time</a:t>
            </a:r>
          </a:p>
          <a:p>
            <a:pPr marL="0" indent="0">
              <a:buNone/>
            </a:pPr>
            <a:r>
              <a:rPr lang="en-IN" sz="1600" b="1" dirty="0">
                <a:latin typeface="Times New Roman" panose="02020603050405020304" pitchFamily="18" charset="0"/>
                <a:cs typeface="Times New Roman" panose="02020603050405020304" pitchFamily="18" charset="0"/>
              </a:rPr>
              <a:t>     for(</a:t>
            </a:r>
            <a:r>
              <a:rPr lang="en-IN" sz="1600" b="1" dirty="0" err="1">
                <a:latin typeface="Times New Roman" panose="02020603050405020304" pitchFamily="18" charset="0"/>
                <a:cs typeface="Times New Roman" panose="02020603050405020304" pitchFamily="18" charset="0"/>
              </a:rPr>
              <a:t>int</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i</a:t>
            </a:r>
            <a:r>
              <a:rPr lang="en-IN" sz="1600" b="1" dirty="0">
                <a:latin typeface="Times New Roman" panose="02020603050405020304" pitchFamily="18" charset="0"/>
                <a:cs typeface="Times New Roman" panose="02020603050405020304" pitchFamily="18" charset="0"/>
              </a:rPr>
              <a:t>=0;i&lt;str1.length();</a:t>
            </a:r>
            <a:r>
              <a:rPr lang="en-IN" sz="1600" b="1" dirty="0" err="1">
                <a:latin typeface="Times New Roman" panose="02020603050405020304" pitchFamily="18" charset="0"/>
                <a:cs typeface="Times New Roman" panose="02020603050405020304" pitchFamily="18" charset="0"/>
              </a:rPr>
              <a:t>i</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a:t>
            </a:r>
            <a:r>
              <a:rPr lang="en-IN" sz="1600" b="1" dirty="0">
                <a:latin typeface="Times New Roman" panose="02020603050405020304" pitchFamily="18" charset="0"/>
                <a:cs typeface="Times New Roman" panose="02020603050405020304" pitchFamily="18" charset="0"/>
              </a:rPr>
              <a:t>(str1.charAt(</a:t>
            </a:r>
            <a:r>
              <a:rPr lang="en-IN" sz="1600" b="1" dirty="0" err="1">
                <a:latin typeface="Times New Roman" panose="02020603050405020304" pitchFamily="18" charset="0"/>
                <a:cs typeface="Times New Roman" panose="02020603050405020304" pitchFamily="18" charset="0"/>
              </a:rPr>
              <a:t>i</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	        if(str1.equals(str2))</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("str1 equals str2");</a:t>
            </a:r>
          </a:p>
          <a:p>
            <a:pPr marL="0" indent="0">
              <a:buNone/>
            </a:pPr>
            <a:r>
              <a:rPr lang="en-IN" sz="1600" b="1" dirty="0">
                <a:latin typeface="Times New Roman" panose="02020603050405020304" pitchFamily="18" charset="0"/>
                <a:cs typeface="Times New Roman" panose="02020603050405020304" pitchFamily="18" charset="0"/>
              </a:rPr>
              <a:t>	       else</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("str1 does not equals str2");</a:t>
            </a:r>
          </a:p>
          <a:p>
            <a:pPr marL="0" indent="0">
              <a:buNone/>
            </a:pPr>
            <a:r>
              <a:rPr lang="en-IN" sz="1600" b="1" dirty="0">
                <a:latin typeface="Times New Roman" panose="02020603050405020304" pitchFamily="18" charset="0"/>
                <a:cs typeface="Times New Roman" panose="02020603050405020304" pitchFamily="18" charset="0"/>
              </a:rPr>
              <a:t>	     if(str1.equals(str3))</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("string1 equals string3");</a:t>
            </a:r>
          </a:p>
          <a:p>
            <a:pPr marL="0" indent="0">
              <a:buNone/>
            </a:pPr>
            <a:r>
              <a:rPr lang="en-IN" sz="1600" b="1" dirty="0">
                <a:latin typeface="Times New Roman" panose="02020603050405020304" pitchFamily="18" charset="0"/>
                <a:cs typeface="Times New Roman" panose="02020603050405020304" pitchFamily="18" charset="0"/>
              </a:rPr>
              <a:t>	        else </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("string1 does not equals string3");</a:t>
            </a:r>
          </a:p>
          <a:p>
            <a:pPr marL="0" indent="0">
              <a:buNone/>
            </a:pPr>
            <a:r>
              <a:rPr lang="en-IN" sz="1600" b="1" dirty="0">
                <a:latin typeface="Times New Roman" panose="02020603050405020304" pitchFamily="18" charset="0"/>
                <a:cs typeface="Times New Roman" panose="02020603050405020304" pitchFamily="18" charset="0"/>
              </a:rPr>
              <a:t>       	 result=str1.compareTo(str3);</a:t>
            </a:r>
          </a:p>
          <a:p>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7445418" y="1008882"/>
            <a:ext cx="3958683" cy="5940088"/>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 if(result== 0)</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System.out.println</a:t>
            </a:r>
            <a:r>
              <a:rPr lang="en-IN" sz="2000" b="1" dirty="0">
                <a:latin typeface="Times New Roman" panose="02020603050405020304" pitchFamily="18" charset="0"/>
                <a:cs typeface="Times New Roman" panose="02020603050405020304" pitchFamily="18" charset="0"/>
              </a:rPr>
              <a:t>("string1 and 3 are equal");</a:t>
            </a:r>
          </a:p>
          <a:p>
            <a:r>
              <a:rPr lang="en-IN" sz="2000" b="1" dirty="0">
                <a:latin typeface="Times New Roman" panose="02020603050405020304" pitchFamily="18" charset="0"/>
                <a:cs typeface="Times New Roman" panose="02020603050405020304" pitchFamily="18" charset="0"/>
              </a:rPr>
              <a:t>        else if(result&lt;0)</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System.out.println</a:t>
            </a:r>
            <a:r>
              <a:rPr lang="en-IN" sz="2000" b="1" dirty="0">
                <a:latin typeface="Times New Roman" panose="02020603050405020304" pitchFamily="18" charset="0"/>
                <a:cs typeface="Times New Roman" panose="02020603050405020304" pitchFamily="18" charset="0"/>
              </a:rPr>
              <a:t>("string1 is less than string3");</a:t>
            </a:r>
          </a:p>
          <a:p>
            <a:r>
              <a:rPr lang="en-IN" sz="2000" b="1" dirty="0">
                <a:latin typeface="Times New Roman" panose="02020603050405020304" pitchFamily="18" charset="0"/>
                <a:cs typeface="Times New Roman" panose="02020603050405020304" pitchFamily="18" charset="0"/>
              </a:rPr>
              <a:t>        else</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System.out.println</a:t>
            </a:r>
            <a:r>
              <a:rPr lang="en-IN" sz="2000" b="1" dirty="0">
                <a:latin typeface="Times New Roman" panose="02020603050405020304" pitchFamily="18" charset="0"/>
                <a:cs typeface="Times New Roman" panose="02020603050405020304" pitchFamily="18" charset="0"/>
              </a:rPr>
              <a:t>("string1 is greater than string3");</a:t>
            </a:r>
          </a:p>
          <a:p>
            <a:r>
              <a:rPr lang="en-IN" sz="2000" b="1" dirty="0">
                <a:latin typeface="Times New Roman" panose="02020603050405020304" pitchFamily="18" charset="0"/>
                <a:cs typeface="Times New Roman" panose="02020603050405020304" pitchFamily="18" charset="0"/>
              </a:rPr>
              <a:t>        //assign a new string to str2</a:t>
            </a:r>
          </a:p>
          <a:p>
            <a:r>
              <a:rPr lang="en-IN" sz="2000" b="1" dirty="0">
                <a:latin typeface="Times New Roman" panose="02020603050405020304" pitchFamily="18" charset="0"/>
                <a:cs typeface="Times New Roman" panose="02020603050405020304" pitchFamily="18" charset="0"/>
              </a:rPr>
              <a:t>        str2="One Two Three One";</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idx</a:t>
            </a:r>
            <a:r>
              <a:rPr lang="en-IN" sz="2000" b="1" dirty="0">
                <a:latin typeface="Times New Roman" panose="02020603050405020304" pitchFamily="18" charset="0"/>
                <a:cs typeface="Times New Roman" panose="02020603050405020304" pitchFamily="18" charset="0"/>
              </a:rPr>
              <a:t>=str2.indexOf("one");</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System.out.println</a:t>
            </a:r>
            <a:r>
              <a:rPr lang="en-IN" sz="2000" b="1" dirty="0">
                <a:latin typeface="Times New Roman" panose="02020603050405020304" pitchFamily="18" charset="0"/>
                <a:cs typeface="Times New Roman" panose="02020603050405020304" pitchFamily="18" charset="0"/>
              </a:rPr>
              <a:t>("Index of first </a:t>
            </a:r>
            <a:r>
              <a:rPr lang="en-IN" sz="2000" b="1" dirty="0" err="1">
                <a:latin typeface="Times New Roman" panose="02020603050405020304" pitchFamily="18" charset="0"/>
                <a:cs typeface="Times New Roman" panose="02020603050405020304" pitchFamily="18" charset="0"/>
              </a:rPr>
              <a:t>occurance</a:t>
            </a:r>
            <a:r>
              <a:rPr lang="en-IN" sz="2000" b="1" dirty="0">
                <a:latin typeface="Times New Roman" panose="02020603050405020304" pitchFamily="18" charset="0"/>
                <a:cs typeface="Times New Roman" panose="02020603050405020304" pitchFamily="18" charset="0"/>
              </a:rPr>
              <a:t> of One:" +</a:t>
            </a:r>
            <a:r>
              <a:rPr lang="en-IN" sz="2000" b="1" dirty="0" err="1">
                <a:latin typeface="Times New Roman" panose="02020603050405020304" pitchFamily="18" charset="0"/>
                <a:cs typeface="Times New Roman" panose="02020603050405020304" pitchFamily="18" charset="0"/>
              </a:rPr>
              <a:t>idx</a:t>
            </a:r>
            <a:r>
              <a:rPr lang="en-IN" sz="2000" b="1"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idx</a:t>
            </a:r>
            <a:r>
              <a:rPr lang="en-IN" sz="2000" b="1" dirty="0">
                <a:latin typeface="Times New Roman" panose="02020603050405020304" pitchFamily="18" charset="0"/>
                <a:cs typeface="Times New Roman" panose="02020603050405020304" pitchFamily="18" charset="0"/>
              </a:rPr>
              <a:t>=str2.lastIndexOf("one");</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System.out.println</a:t>
            </a:r>
            <a:r>
              <a:rPr lang="en-IN" sz="2000" b="1" dirty="0">
                <a:latin typeface="Times New Roman" panose="02020603050405020304" pitchFamily="18" charset="0"/>
                <a:cs typeface="Times New Roman" panose="02020603050405020304" pitchFamily="18" charset="0"/>
              </a:rPr>
              <a:t>("Index of first </a:t>
            </a:r>
            <a:r>
              <a:rPr lang="en-IN" sz="2000" b="1" dirty="0" err="1">
                <a:latin typeface="Times New Roman" panose="02020603050405020304" pitchFamily="18" charset="0"/>
                <a:cs typeface="Times New Roman" panose="02020603050405020304" pitchFamily="18" charset="0"/>
              </a:rPr>
              <a:t>occurance</a:t>
            </a:r>
            <a:r>
              <a:rPr lang="en-IN" sz="2000" b="1" dirty="0">
                <a:latin typeface="Times New Roman" panose="02020603050405020304" pitchFamily="18" charset="0"/>
                <a:cs typeface="Times New Roman" panose="02020603050405020304" pitchFamily="18" charset="0"/>
              </a:rPr>
              <a:t> of One:" +</a:t>
            </a:r>
            <a:r>
              <a:rPr lang="en-IN" sz="2000" b="1" dirty="0" err="1">
                <a:latin typeface="Times New Roman" panose="02020603050405020304" pitchFamily="18" charset="0"/>
                <a:cs typeface="Times New Roman" panose="02020603050405020304" pitchFamily="18" charset="0"/>
              </a:rPr>
              <a:t>idx</a:t>
            </a:r>
            <a:r>
              <a:rPr lang="en-IN" sz="2000" b="1"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a:t>
            </a:r>
          </a:p>
        </p:txBody>
      </p:sp>
      <p:sp>
        <p:nvSpPr>
          <p:cNvPr id="5" name="Rectangle 4"/>
          <p:cNvSpPr/>
          <p:nvPr/>
        </p:nvSpPr>
        <p:spPr>
          <a:xfrm>
            <a:off x="977412" y="0"/>
            <a:ext cx="3971665" cy="461665"/>
          </a:xfrm>
          <a:prstGeom prst="rect">
            <a:avLst/>
          </a:prstGeom>
        </p:spPr>
        <p:txBody>
          <a:bodyPr wrap="none">
            <a:spAutoFit/>
          </a:bodyPr>
          <a:lstStyle/>
          <a:p>
            <a:r>
              <a:rPr lang="en-US" sz="2400" b="1" dirty="0"/>
              <a:t>Program on String Operations</a:t>
            </a:r>
            <a:endParaRPr lang="en-IN" sz="2400" b="1" dirty="0"/>
          </a:p>
        </p:txBody>
      </p:sp>
    </p:spTree>
    <p:extLst>
      <p:ext uri="{BB962C8B-B14F-4D97-AF65-F5344CB8AC3E}">
        <p14:creationId xmlns:p14="http://schemas.microsoft.com/office/powerpoint/2010/main" val="58508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Hiding</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class Circle {</a:t>
            </a:r>
            <a:endParaRPr lang="en-IN" sz="2000" dirty="0"/>
          </a:p>
          <a:p>
            <a:pPr marL="0" indent="0">
              <a:buNone/>
            </a:pPr>
            <a:r>
              <a:rPr lang="en-US" sz="2000" dirty="0"/>
              <a:t>private:</a:t>
            </a:r>
            <a:endParaRPr lang="en-IN" sz="2000" dirty="0"/>
          </a:p>
          <a:p>
            <a:pPr marL="0" indent="0">
              <a:buNone/>
            </a:pPr>
            <a:r>
              <a:rPr lang="en-US" sz="2000" dirty="0"/>
              <a:t>    double radius;</a:t>
            </a:r>
            <a:endParaRPr lang="en-IN" sz="2000" dirty="0"/>
          </a:p>
          <a:p>
            <a:pPr marL="0" indent="0">
              <a:buNone/>
            </a:pPr>
            <a:r>
              <a:rPr lang="en-US" sz="2000" dirty="0"/>
              <a:t>public:</a:t>
            </a:r>
            <a:endParaRPr lang="en-IN" sz="2000" dirty="0"/>
          </a:p>
          <a:p>
            <a:pPr marL="0" indent="0">
              <a:buNone/>
            </a:pPr>
            <a:r>
              <a:rPr lang="en-US" sz="2000" dirty="0"/>
              <a:t>    void </a:t>
            </a:r>
            <a:r>
              <a:rPr lang="en-US" sz="2000" dirty="0" err="1"/>
              <a:t>setRadius</a:t>
            </a:r>
            <a:r>
              <a:rPr lang="en-US" sz="2000" dirty="0"/>
              <a:t>(double r) {</a:t>
            </a:r>
            <a:endParaRPr lang="en-IN" sz="2000" dirty="0"/>
          </a:p>
          <a:p>
            <a:pPr marL="0" indent="0">
              <a:buNone/>
            </a:pPr>
            <a:r>
              <a:rPr lang="en-US" sz="2000" dirty="0"/>
              <a:t>        if (r &gt;= 0) {</a:t>
            </a:r>
            <a:endParaRPr lang="en-IN" sz="2000" dirty="0"/>
          </a:p>
          <a:p>
            <a:pPr marL="0" indent="0">
              <a:buNone/>
            </a:pPr>
            <a:r>
              <a:rPr lang="en-US" sz="2000" dirty="0"/>
              <a:t>            radius = r;</a:t>
            </a:r>
            <a:endParaRPr lang="en-IN" sz="2000" dirty="0"/>
          </a:p>
          <a:p>
            <a:pPr marL="0" indent="0">
              <a:buNone/>
            </a:pPr>
            <a:r>
              <a:rPr lang="en-US" sz="2000" dirty="0"/>
              <a:t>        }</a:t>
            </a:r>
            <a:endParaRPr lang="en-IN" sz="2000" dirty="0"/>
          </a:p>
          <a:p>
            <a:pPr marL="0" indent="0">
              <a:buNone/>
            </a:pPr>
            <a:r>
              <a:rPr lang="en-US" sz="2000" dirty="0"/>
              <a:t>    }</a:t>
            </a:r>
            <a:endParaRPr lang="en-IN" sz="2000" dirty="0"/>
          </a:p>
          <a:p>
            <a:pPr marL="0" indent="0">
              <a:buNone/>
            </a:pPr>
            <a:r>
              <a:rPr lang="en-US" sz="2000" dirty="0"/>
              <a:t>    double </a:t>
            </a:r>
            <a:r>
              <a:rPr lang="en-US" sz="2000" dirty="0" err="1"/>
              <a:t>getRadius</a:t>
            </a:r>
            <a:r>
              <a:rPr lang="en-US" sz="2000" dirty="0"/>
              <a:t>()  const {</a:t>
            </a:r>
            <a:endParaRPr lang="en-IN" sz="2000" dirty="0"/>
          </a:p>
          <a:p>
            <a:pPr marL="0" indent="0">
              <a:buNone/>
            </a:pPr>
            <a:r>
              <a:rPr lang="en-US" sz="2000" dirty="0"/>
              <a:t>        return radius;</a:t>
            </a:r>
            <a:endParaRPr lang="en-IN" sz="2000" dirty="0"/>
          </a:p>
          <a:p>
            <a:pPr marL="0" indent="0">
              <a:buNone/>
            </a:pPr>
            <a:r>
              <a:rPr lang="en-US" sz="2000" dirty="0"/>
              <a:t>    }</a:t>
            </a:r>
            <a:endParaRPr lang="en-IN" sz="2000" dirty="0"/>
          </a:p>
          <a:p>
            <a:pPr marL="0" indent="0">
              <a:buNone/>
            </a:pP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1568163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Output: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Length of str1: 45</a:t>
            </a:r>
          </a:p>
          <a:p>
            <a:r>
              <a:rPr lang="en-IN" b="1" dirty="0">
                <a:latin typeface="Times New Roman" panose="02020603050405020304" pitchFamily="18" charset="0"/>
                <a:cs typeface="Times New Roman" panose="02020603050405020304" pitchFamily="18" charset="0"/>
              </a:rPr>
              <a:t>when it comes to web programming ,java is 1</a:t>
            </a:r>
            <a:endParaRPr lang="en-US" dirty="0"/>
          </a:p>
          <a:p>
            <a:r>
              <a:rPr lang="en-IN" b="1" dirty="0">
                <a:latin typeface="Times New Roman" panose="02020603050405020304" pitchFamily="18" charset="0"/>
                <a:cs typeface="Times New Roman" panose="02020603050405020304" pitchFamily="18" charset="0"/>
              </a:rPr>
              <a:t>str1 equals str2</a:t>
            </a:r>
          </a:p>
          <a:p>
            <a:r>
              <a:rPr lang="en-IN" b="1" dirty="0">
                <a:latin typeface="Times New Roman" panose="02020603050405020304" pitchFamily="18" charset="0"/>
                <a:cs typeface="Times New Roman" panose="02020603050405020304" pitchFamily="18" charset="0"/>
              </a:rPr>
              <a:t>string1 does not equals string3</a:t>
            </a:r>
          </a:p>
          <a:p>
            <a:r>
              <a:rPr lang="en-IN" b="1" dirty="0">
                <a:latin typeface="Times New Roman" panose="02020603050405020304" pitchFamily="18" charset="0"/>
                <a:cs typeface="Times New Roman" panose="02020603050405020304" pitchFamily="18" charset="0"/>
              </a:rPr>
              <a:t>string1 is greater than string3</a:t>
            </a:r>
          </a:p>
          <a:p>
            <a:r>
              <a:rPr lang="en-IN" b="1" dirty="0">
                <a:latin typeface="Times New Roman" panose="02020603050405020304" pitchFamily="18" charset="0"/>
                <a:cs typeface="Times New Roman" panose="02020603050405020304" pitchFamily="18" charset="0"/>
              </a:rPr>
              <a:t>Index of first </a:t>
            </a:r>
            <a:r>
              <a:rPr lang="en-IN" b="1" dirty="0" err="1">
                <a:latin typeface="Times New Roman" panose="02020603050405020304" pitchFamily="18" charset="0"/>
                <a:cs typeface="Times New Roman" panose="02020603050405020304" pitchFamily="18" charset="0"/>
              </a:rPr>
              <a:t>occurance</a:t>
            </a:r>
            <a:r>
              <a:rPr lang="en-IN" b="1" dirty="0">
                <a:latin typeface="Times New Roman" panose="02020603050405020304" pitchFamily="18" charset="0"/>
                <a:cs typeface="Times New Roman" panose="02020603050405020304" pitchFamily="18" charset="0"/>
              </a:rPr>
              <a:t> of One: 0</a:t>
            </a:r>
          </a:p>
          <a:p>
            <a:r>
              <a:rPr lang="en-IN" b="1" dirty="0">
                <a:latin typeface="Times New Roman" panose="02020603050405020304" pitchFamily="18" charset="0"/>
                <a:cs typeface="Times New Roman" panose="02020603050405020304" pitchFamily="18" charset="0"/>
              </a:rPr>
              <a:t>Index of first </a:t>
            </a:r>
            <a:r>
              <a:rPr lang="en-IN" b="1" dirty="0" err="1">
                <a:latin typeface="Times New Roman" panose="02020603050405020304" pitchFamily="18" charset="0"/>
                <a:cs typeface="Times New Roman" panose="02020603050405020304" pitchFamily="18" charset="0"/>
              </a:rPr>
              <a:t>occurance</a:t>
            </a:r>
            <a:r>
              <a:rPr lang="en-IN" b="1" dirty="0">
                <a:latin typeface="Times New Roman" panose="02020603050405020304" pitchFamily="18" charset="0"/>
                <a:cs typeface="Times New Roman" panose="02020603050405020304" pitchFamily="18" charset="0"/>
              </a:rPr>
              <a:t> of One: 14</a:t>
            </a:r>
            <a:endParaRPr lang="en-IN" dirty="0"/>
          </a:p>
        </p:txBody>
      </p:sp>
    </p:spTree>
    <p:extLst>
      <p:ext uri="{BB962C8B-B14F-4D97-AF65-F5344CB8AC3E}">
        <p14:creationId xmlns:p14="http://schemas.microsoft.com/office/powerpoint/2010/main" val="15675978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63"/>
            <a:ext cx="7469459" cy="702527"/>
          </a:xfrm>
        </p:spPr>
        <p:txBody>
          <a:bodyPr/>
          <a:lstStyle/>
          <a:p>
            <a:r>
              <a:rPr lang="en-US" b="1" dirty="0"/>
              <a:t>Arrays Of Strings</a:t>
            </a:r>
            <a:endParaRPr lang="en-IN" b="1" dirty="0"/>
          </a:p>
        </p:txBody>
      </p:sp>
      <p:sp>
        <p:nvSpPr>
          <p:cNvPr id="3" name="Content Placeholder 2"/>
          <p:cNvSpPr>
            <a:spLocks noGrp="1"/>
          </p:cNvSpPr>
          <p:nvPr>
            <p:ph idx="1"/>
          </p:nvPr>
        </p:nvSpPr>
        <p:spPr>
          <a:xfrm>
            <a:off x="838200" y="693174"/>
            <a:ext cx="7469459" cy="5483789"/>
          </a:xfrm>
        </p:spPr>
        <p:txBody>
          <a:bodyPr>
            <a:noAutofit/>
          </a:bodyPr>
          <a:lstStyle/>
          <a:p>
            <a:r>
              <a:rPr lang="en-US" sz="2000" b="1" dirty="0">
                <a:latin typeface="Times New Roman" panose="02020603050405020304" pitchFamily="18" charset="0"/>
                <a:cs typeface="Times New Roman" panose="02020603050405020304" pitchFamily="18" charset="0"/>
              </a:rPr>
              <a:t>Like any other data type strings can be assembled into arrays. For example:</a:t>
            </a:r>
          </a:p>
          <a:p>
            <a:r>
              <a:rPr lang="en-US" sz="2000" b="1" dirty="0">
                <a:latin typeface="Times New Roman" panose="02020603050405020304" pitchFamily="18" charset="0"/>
                <a:cs typeface="Times New Roman" panose="02020603050405020304" pitchFamily="18" charset="0"/>
              </a:rPr>
              <a:t>public class </a:t>
            </a:r>
            <a:r>
              <a:rPr lang="en-US" sz="2000" b="1" dirty="0" err="1">
                <a:latin typeface="Times New Roman" panose="02020603050405020304" pitchFamily="18" charset="0"/>
                <a:cs typeface="Times New Roman" panose="02020603050405020304" pitchFamily="18" charset="0"/>
              </a:rPr>
              <a:t>StringArrays</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public static void main(String[] </a:t>
            </a:r>
            <a:r>
              <a:rPr lang="en-US" sz="2000" b="1" dirty="0" err="1">
                <a:latin typeface="Times New Roman" panose="02020603050405020304" pitchFamily="18" charset="0"/>
                <a:cs typeface="Times New Roman" panose="02020603050405020304" pitchFamily="18" charset="0"/>
              </a:rPr>
              <a:t>args</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String[] </a:t>
            </a:r>
            <a:r>
              <a:rPr lang="en-US" sz="2000" b="1" dirty="0" err="1">
                <a:latin typeface="Times New Roman" panose="02020603050405020304" pitchFamily="18" charset="0"/>
                <a:cs typeface="Times New Roman" panose="02020603050405020304" pitchFamily="18" charset="0"/>
              </a:rPr>
              <a:t>strs</a:t>
            </a:r>
            <a:r>
              <a:rPr lang="en-US" sz="2000" b="1" dirty="0">
                <a:latin typeface="Times New Roman" panose="02020603050405020304" pitchFamily="18" charset="0"/>
                <a:cs typeface="Times New Roman" panose="02020603050405020304" pitchFamily="18" charset="0"/>
              </a:rPr>
              <a:t>={"This" , "is" , "a" , "test."};</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System.out.println</a:t>
            </a:r>
            <a:r>
              <a:rPr lang="en-US" sz="2000" b="1" dirty="0">
                <a:latin typeface="Times New Roman" panose="02020603050405020304" pitchFamily="18" charset="0"/>
                <a:cs typeface="Times New Roman" panose="02020603050405020304" pitchFamily="18" charset="0"/>
              </a:rPr>
              <a:t>("Original array");</a:t>
            </a:r>
          </a:p>
          <a:p>
            <a:r>
              <a:rPr lang="en-US" sz="2000" b="1" dirty="0">
                <a:latin typeface="Times New Roman" panose="02020603050405020304" pitchFamily="18" charset="0"/>
                <a:cs typeface="Times New Roman" panose="02020603050405020304" pitchFamily="18" charset="0"/>
              </a:rPr>
              <a:t>        for (String s:strs)</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System.out.print</a:t>
            </a:r>
            <a:r>
              <a:rPr lang="en-US" sz="2000" b="1" dirty="0">
                <a:latin typeface="Times New Roman" panose="02020603050405020304" pitchFamily="18" charset="0"/>
                <a:cs typeface="Times New Roman" panose="02020603050405020304" pitchFamily="18" charset="0"/>
              </a:rPr>
              <a:t>(s + "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System.out.println</a:t>
            </a:r>
            <a:r>
              <a:rPr lang="en-US" sz="2000" b="1" dirty="0">
                <a:latin typeface="Times New Roman" panose="02020603050405020304" pitchFamily="18" charset="0"/>
                <a:cs typeface="Times New Roman" panose="02020603050405020304" pitchFamily="18" charset="0"/>
              </a:rPr>
              <a:t>("\n");</a:t>
            </a:r>
          </a:p>
          <a:p>
            <a:r>
              <a:rPr lang="en-US" sz="2000" b="1" dirty="0">
                <a:latin typeface="Times New Roman" panose="02020603050405020304" pitchFamily="18" charset="0"/>
                <a:cs typeface="Times New Roman" panose="02020603050405020304" pitchFamily="18" charset="0"/>
              </a:rPr>
              <a:t>        //change a string in the array</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strs</a:t>
            </a:r>
            <a:r>
              <a:rPr lang="en-US" sz="2000" b="1" dirty="0">
                <a:latin typeface="Times New Roman" panose="02020603050405020304" pitchFamily="18" charset="0"/>
                <a:cs typeface="Times New Roman" panose="02020603050405020304" pitchFamily="18" charset="0"/>
              </a:rPr>
              <a:t>[1]="was";</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strs</a:t>
            </a:r>
            <a:r>
              <a:rPr lang="en-US" sz="2000" b="1" dirty="0">
                <a:latin typeface="Times New Roman" panose="02020603050405020304" pitchFamily="18" charset="0"/>
                <a:cs typeface="Times New Roman" panose="02020603050405020304" pitchFamily="18" charset="0"/>
              </a:rPr>
              <a:t>[3]="</a:t>
            </a:r>
            <a:r>
              <a:rPr lang="en-US" sz="2000" b="1" dirty="0" err="1">
                <a:latin typeface="Times New Roman" panose="02020603050405020304" pitchFamily="18" charset="0"/>
                <a:cs typeface="Times New Roman" panose="02020603050405020304" pitchFamily="18" charset="0"/>
              </a:rPr>
              <a:t>test,too</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System.out.println</a:t>
            </a:r>
            <a:r>
              <a:rPr lang="en-US" sz="2000" b="1" dirty="0">
                <a:latin typeface="Times New Roman" panose="02020603050405020304" pitchFamily="18" charset="0"/>
                <a:cs typeface="Times New Roman" panose="02020603050405020304" pitchFamily="18" charset="0"/>
              </a:rPr>
              <a:t>("Modified array:");</a:t>
            </a:r>
          </a:p>
          <a:p>
            <a:r>
              <a:rPr lang="en-US" sz="2000" b="1" dirty="0">
                <a:latin typeface="Times New Roman" panose="02020603050405020304" pitchFamily="18" charset="0"/>
                <a:cs typeface="Times New Roman" panose="02020603050405020304" pitchFamily="18" charset="0"/>
              </a:rPr>
              <a:t>        for (String s:strs)</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System.out.print</a:t>
            </a:r>
            <a:r>
              <a:rPr lang="en-US" sz="2000" b="1" dirty="0">
                <a:latin typeface="Times New Roman" panose="02020603050405020304" pitchFamily="18" charset="0"/>
                <a:cs typeface="Times New Roman" panose="02020603050405020304" pitchFamily="18" charset="0"/>
              </a:rPr>
              <a:t>(s + "  ");    }  }</a:t>
            </a:r>
            <a:endParaRPr lang="en-IN"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8307658" y="1510465"/>
            <a:ext cx="3417309" cy="3108543"/>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OutPut</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Original array</a:t>
            </a:r>
          </a:p>
          <a:p>
            <a:r>
              <a:rPr lang="en-US" sz="2800" dirty="0">
                <a:latin typeface="Times New Roman" panose="02020603050405020304" pitchFamily="18" charset="0"/>
                <a:cs typeface="Times New Roman" panose="02020603050405020304" pitchFamily="18" charset="0"/>
              </a:rPr>
              <a:t>This is a test.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Modified array:</a:t>
            </a:r>
          </a:p>
          <a:p>
            <a:r>
              <a:rPr lang="en-US" sz="2800" dirty="0">
                <a:latin typeface="Times New Roman" panose="02020603050405020304" pitchFamily="18" charset="0"/>
                <a:cs typeface="Times New Roman" panose="02020603050405020304" pitchFamily="18" charset="0"/>
              </a:rPr>
              <a:t>This was a </a:t>
            </a:r>
            <a:r>
              <a:rPr lang="en-US" sz="2800" dirty="0" err="1">
                <a:latin typeface="Times New Roman" panose="02020603050405020304" pitchFamily="18" charset="0"/>
                <a:cs typeface="Times New Roman" panose="02020603050405020304" pitchFamily="18" charset="0"/>
              </a:rPr>
              <a:t>test,too</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7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US" b="1" dirty="0"/>
              <a:t>Strings are Immutable</a:t>
            </a:r>
            <a:endParaRPr lang="en-IN" b="1" dirty="0"/>
          </a:p>
        </p:txBody>
      </p:sp>
      <p:sp>
        <p:nvSpPr>
          <p:cNvPr id="3" name="Content Placeholder 2"/>
          <p:cNvSpPr>
            <a:spLocks noGrp="1"/>
          </p:cNvSpPr>
          <p:nvPr>
            <p:ph idx="1"/>
          </p:nvPr>
        </p:nvSpPr>
        <p:spPr>
          <a:xfrm>
            <a:off x="838200" y="1367883"/>
            <a:ext cx="10515600" cy="4961480"/>
          </a:xfrm>
        </p:spPr>
        <p:txBody>
          <a:bodyPr>
            <a:normAutofit/>
          </a:bodyPr>
          <a:lstStyle/>
          <a:p>
            <a:r>
              <a:rPr lang="en-US" dirty="0"/>
              <a:t>Java, strings are immutable, meaning their value cannot be changed once they are created. </a:t>
            </a:r>
          </a:p>
          <a:p>
            <a:pPr marL="0" indent="0">
              <a:buNone/>
            </a:pPr>
            <a:endParaRPr lang="en-US" dirty="0"/>
          </a:p>
          <a:p>
            <a:r>
              <a:rPr lang="en-US" sz="2800" spc="0" dirty="0">
                <a:effectLst/>
                <a:latin typeface="Times New Roman" panose="02020603050405020304" pitchFamily="18" charset="0"/>
                <a:ea typeface="Symbol" panose="05050102010706020507" pitchFamily="18" charset="2"/>
                <a:cs typeface="Symbol" panose="05050102010706020507" pitchFamily="18" charset="2"/>
              </a:rPr>
              <a:t>Therefore,</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all</a:t>
            </a:r>
            <a:r>
              <a:rPr lang="en-US" sz="2800" spc="140"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methods</a:t>
            </a:r>
            <a:r>
              <a:rPr lang="en-US" sz="2800" spc="140"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that</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are</a:t>
            </a:r>
            <a:r>
              <a:rPr lang="en-US" sz="2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defined</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above</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don’t</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alter</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original</a:t>
            </a:r>
            <a:r>
              <a:rPr lang="en-US" sz="2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2800" spc="0" dirty="0">
                <a:effectLst/>
                <a:latin typeface="Times New Roman" panose="02020603050405020304" pitchFamily="18" charset="0"/>
                <a:ea typeface="Symbol" panose="05050102010706020507" pitchFamily="18" charset="2"/>
                <a:cs typeface="Symbol" panose="05050102010706020507" pitchFamily="18" charset="2"/>
              </a:rPr>
              <a:t>String </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object</a:t>
            </a:r>
            <a:endParaRPr lang="en-IN" sz="2800" spc="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dirty="0"/>
          </a:p>
          <a:p>
            <a:r>
              <a:rPr lang="en-US" dirty="0"/>
              <a:t>This means that any operations that appear to change the value of a string, such as concatenation or replacement, will actually create a new string object with the modified value. </a:t>
            </a:r>
          </a:p>
          <a:p>
            <a:pPr marL="0" indent="0">
              <a:buNone/>
            </a:pPr>
            <a:endParaRPr lang="en-US" dirty="0"/>
          </a:p>
        </p:txBody>
      </p:sp>
    </p:spTree>
    <p:extLst>
      <p:ext uri="{BB962C8B-B14F-4D97-AF65-F5344CB8AC3E}">
        <p14:creationId xmlns:p14="http://schemas.microsoft.com/office/powerpoint/2010/main" val="2540623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854" y="1389156"/>
            <a:ext cx="10515600" cy="2490371"/>
          </a:xfrm>
        </p:spPr>
        <p:txBody>
          <a:bodyPr/>
          <a:lstStyle/>
          <a:p>
            <a:r>
              <a:rPr lang="en-US" dirty="0"/>
              <a:t>Explain the following terms with respect to string in JAVA.</a:t>
            </a:r>
            <a:endParaRPr lang="en-IN" dirty="0"/>
          </a:p>
          <a:p>
            <a:pPr marL="914400" lvl="2" indent="0">
              <a:buNone/>
            </a:pPr>
            <a:r>
              <a:rPr lang="en-US" dirty="0" err="1"/>
              <a:t>charAt</a:t>
            </a:r>
            <a:r>
              <a:rPr lang="en-US" dirty="0"/>
              <a:t>()</a:t>
            </a:r>
            <a:endParaRPr lang="en-IN" dirty="0"/>
          </a:p>
          <a:p>
            <a:pPr marL="914400" lvl="2" indent="0">
              <a:buNone/>
            </a:pPr>
            <a:r>
              <a:rPr lang="en-US" dirty="0" err="1"/>
              <a:t>indexOf</a:t>
            </a:r>
            <a:r>
              <a:rPr lang="en-US" dirty="0"/>
              <a:t>()</a:t>
            </a:r>
            <a:endParaRPr lang="en-IN" dirty="0"/>
          </a:p>
          <a:p>
            <a:pPr marL="914400" lvl="2" indent="0">
              <a:buNone/>
            </a:pPr>
            <a:r>
              <a:rPr lang="en-US" dirty="0" err="1"/>
              <a:t>compareTo</a:t>
            </a:r>
            <a:r>
              <a:rPr lang="en-US" dirty="0"/>
              <a:t>()</a:t>
            </a:r>
            <a:endParaRPr lang="en-IN" dirty="0"/>
          </a:p>
          <a:p>
            <a:pPr marL="914400" lvl="2" indent="0">
              <a:buNone/>
            </a:pPr>
            <a:r>
              <a:rPr lang="en-US" dirty="0" err="1"/>
              <a:t>toCharArray</a:t>
            </a:r>
            <a:r>
              <a:rPr lang="en-US" dirty="0"/>
              <a:t>()</a:t>
            </a:r>
            <a:endParaRPr lang="en-IN" dirty="0"/>
          </a:p>
          <a:p>
            <a:pPr marL="914400" lvl="2" indent="0">
              <a:buNone/>
            </a:pPr>
            <a:r>
              <a:rPr lang="en-US" dirty="0" err="1"/>
              <a:t>toLowerCase</a:t>
            </a:r>
            <a:r>
              <a:rPr lang="en-US" dirty="0"/>
              <a:t>()</a:t>
            </a:r>
            <a:endParaRPr lang="en-IN" dirty="0"/>
          </a:p>
        </p:txBody>
      </p:sp>
      <p:pic>
        <p:nvPicPr>
          <p:cNvPr id="4" name="Picture 3">
            <a:extLst>
              <a:ext uri="{FF2B5EF4-FFF2-40B4-BE49-F238E27FC236}">
                <a16:creationId xmlns:a16="http://schemas.microsoft.com/office/drawing/2014/main" id="{9013D155-921C-85D1-FEC9-3AC084FE5268}"/>
              </a:ext>
            </a:extLst>
          </p:cNvPr>
          <p:cNvPicPr>
            <a:picLocks noChangeAspect="1"/>
          </p:cNvPicPr>
          <p:nvPr/>
        </p:nvPicPr>
        <p:blipFill>
          <a:blip r:embed="rId3"/>
          <a:stretch>
            <a:fillRect/>
          </a:stretch>
        </p:blipFill>
        <p:spPr>
          <a:xfrm>
            <a:off x="502854" y="4223658"/>
            <a:ext cx="10132487" cy="2188029"/>
          </a:xfrm>
          <a:prstGeom prst="rect">
            <a:avLst/>
          </a:prstGeom>
        </p:spPr>
      </p:pic>
      <p:sp>
        <p:nvSpPr>
          <p:cNvPr id="5" name="TextBox 4">
            <a:extLst>
              <a:ext uri="{FF2B5EF4-FFF2-40B4-BE49-F238E27FC236}">
                <a16:creationId xmlns:a16="http://schemas.microsoft.com/office/drawing/2014/main" id="{436DC10D-471B-D0D6-3258-A6EF80BF8BBB}"/>
              </a:ext>
            </a:extLst>
          </p:cNvPr>
          <p:cNvSpPr txBox="1"/>
          <p:nvPr/>
        </p:nvSpPr>
        <p:spPr>
          <a:xfrm>
            <a:off x="1611085" y="446313"/>
            <a:ext cx="6096000" cy="646331"/>
          </a:xfrm>
          <a:prstGeom prst="rect">
            <a:avLst/>
          </a:prstGeom>
          <a:noFill/>
        </p:spPr>
        <p:txBody>
          <a:bodyPr wrap="square">
            <a:spAutoFit/>
          </a:bodyPr>
          <a:lstStyle/>
          <a:p>
            <a:r>
              <a:rPr lang="en-IN" sz="3600" b="1" dirty="0"/>
              <a:t>Previous Year Questions</a:t>
            </a:r>
          </a:p>
        </p:txBody>
      </p:sp>
    </p:spTree>
    <p:extLst>
      <p:ext uri="{BB962C8B-B14F-4D97-AF65-F5344CB8AC3E}">
        <p14:creationId xmlns:p14="http://schemas.microsoft.com/office/powerpoint/2010/main" val="14752291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8EEC8E-799F-11EC-0D4E-D649C1197F13}"/>
              </a:ext>
            </a:extLst>
          </p:cNvPr>
          <p:cNvSpPr txBox="1"/>
          <p:nvPr/>
        </p:nvSpPr>
        <p:spPr>
          <a:xfrm>
            <a:off x="538843" y="309218"/>
            <a:ext cx="6798128" cy="6463308"/>
          </a:xfrm>
          <a:prstGeom prst="rect">
            <a:avLst/>
          </a:prstGeom>
          <a:noFill/>
        </p:spPr>
        <p:txBody>
          <a:bodyPr wrap="square">
            <a:spAutoFit/>
          </a:bodyPr>
          <a:lstStyle/>
          <a:p>
            <a:r>
              <a:rPr lang="en-IN" dirty="0"/>
              <a:t>public class </a:t>
            </a:r>
            <a:r>
              <a:rPr lang="en-IN" dirty="0" err="1"/>
              <a:t>SumFirstSixElements</a:t>
            </a:r>
            <a:r>
              <a:rPr lang="en-IN" dirty="0"/>
              <a:t> {</a:t>
            </a:r>
          </a:p>
          <a:p>
            <a:r>
              <a:rPr lang="en-IN" dirty="0"/>
              <a:t>    public static void main(String[] </a:t>
            </a:r>
            <a:r>
              <a:rPr lang="en-IN" dirty="0" err="1"/>
              <a:t>args</a:t>
            </a:r>
            <a:r>
              <a:rPr lang="en-IN" dirty="0"/>
              <a:t>) {</a:t>
            </a:r>
          </a:p>
          <a:p>
            <a:r>
              <a:rPr lang="en-IN" dirty="0"/>
              <a:t>        // Given array</a:t>
            </a:r>
          </a:p>
          <a:p>
            <a:r>
              <a:rPr lang="en-IN" dirty="0"/>
              <a:t>        int[] a = {1, 2, 3, 4, 5, 6, 7, 8, 9, 10};</a:t>
            </a:r>
          </a:p>
          <a:p>
            <a:endParaRPr lang="en-IN" dirty="0"/>
          </a:p>
          <a:p>
            <a:r>
              <a:rPr lang="en-IN" dirty="0"/>
              <a:t>        // Variable to store the sum</a:t>
            </a:r>
          </a:p>
          <a:p>
            <a:r>
              <a:rPr lang="en-IN" dirty="0"/>
              <a:t>        int sum = 0;</a:t>
            </a:r>
          </a:p>
          <a:p>
            <a:endParaRPr lang="en-IN" dirty="0"/>
          </a:p>
          <a:p>
            <a:r>
              <a:rPr lang="en-IN" dirty="0"/>
              <a:t>        // Using for-each loop to sum the first six elements</a:t>
            </a:r>
          </a:p>
          <a:p>
            <a:r>
              <a:rPr lang="en-IN" dirty="0"/>
              <a:t>        int count = 0;</a:t>
            </a:r>
          </a:p>
          <a:p>
            <a:r>
              <a:rPr lang="en-IN" dirty="0"/>
              <a:t>        for (int element : a) {</a:t>
            </a:r>
          </a:p>
          <a:p>
            <a:r>
              <a:rPr lang="en-IN" dirty="0"/>
              <a:t>            if (count &lt; 6) {</a:t>
            </a:r>
          </a:p>
          <a:p>
            <a:r>
              <a:rPr lang="en-IN" dirty="0"/>
              <a:t>                sum += element;</a:t>
            </a:r>
          </a:p>
          <a:p>
            <a:r>
              <a:rPr lang="en-IN" dirty="0"/>
              <a:t>                count++;</a:t>
            </a:r>
          </a:p>
          <a:p>
            <a:r>
              <a:rPr lang="en-IN" dirty="0"/>
              <a:t>            } else {</a:t>
            </a:r>
          </a:p>
          <a:p>
            <a:r>
              <a:rPr lang="en-IN" dirty="0"/>
              <a:t>                break; // Break the loop after summing the first six elements</a:t>
            </a:r>
          </a:p>
          <a:p>
            <a:r>
              <a:rPr lang="en-IN" dirty="0"/>
              <a:t>            }</a:t>
            </a:r>
          </a:p>
          <a:p>
            <a:r>
              <a:rPr lang="en-IN" dirty="0"/>
              <a:t>        }</a:t>
            </a:r>
          </a:p>
          <a:p>
            <a:endParaRPr lang="en-IN" dirty="0"/>
          </a:p>
          <a:p>
            <a:r>
              <a:rPr lang="en-IN" dirty="0"/>
              <a:t>        // Displaying the result</a:t>
            </a:r>
          </a:p>
          <a:p>
            <a:r>
              <a:rPr lang="en-IN" dirty="0"/>
              <a:t>        </a:t>
            </a:r>
            <a:r>
              <a:rPr lang="en-IN" dirty="0" err="1"/>
              <a:t>System.out.println</a:t>
            </a:r>
            <a:r>
              <a:rPr lang="en-IN" dirty="0"/>
              <a:t>("Sum of the first six elements: " + sum);</a:t>
            </a:r>
          </a:p>
          <a:p>
            <a:r>
              <a:rPr lang="en-IN" dirty="0"/>
              <a:t>    }</a:t>
            </a:r>
          </a:p>
          <a:p>
            <a:r>
              <a:rPr lang="en-IN" dirty="0"/>
              <a:t>}</a:t>
            </a:r>
          </a:p>
        </p:txBody>
      </p:sp>
      <p:sp>
        <p:nvSpPr>
          <p:cNvPr id="3" name="TextBox 2">
            <a:extLst>
              <a:ext uri="{FF2B5EF4-FFF2-40B4-BE49-F238E27FC236}">
                <a16:creationId xmlns:a16="http://schemas.microsoft.com/office/drawing/2014/main" id="{CDDD9B1F-3131-73C0-4C15-C6656CB405C2}"/>
              </a:ext>
            </a:extLst>
          </p:cNvPr>
          <p:cNvSpPr txBox="1"/>
          <p:nvPr/>
        </p:nvSpPr>
        <p:spPr>
          <a:xfrm>
            <a:off x="5355771" y="309218"/>
            <a:ext cx="6542315" cy="1200329"/>
          </a:xfrm>
          <a:prstGeom prst="rect">
            <a:avLst/>
          </a:prstGeom>
          <a:noFill/>
        </p:spPr>
        <p:txBody>
          <a:bodyPr wrap="square">
            <a:spAutoFit/>
          </a:bodyPr>
          <a:lstStyle/>
          <a:p>
            <a:r>
              <a:rPr lang="en-US" sz="2400" b="1" i="0" dirty="0">
                <a:solidFill>
                  <a:srgbClr val="343541"/>
                </a:solidFill>
                <a:effectLst/>
                <a:latin typeface="Söhne"/>
              </a:rPr>
              <a:t>Q. write a java program to sum only the first six elements of array a={1,2,3,4,5,6,7,8,9,10} using for each loop</a:t>
            </a:r>
            <a:endParaRPr lang="en-IN" sz="2400" b="1" dirty="0"/>
          </a:p>
        </p:txBody>
      </p:sp>
    </p:spTree>
    <p:extLst>
      <p:ext uri="{BB962C8B-B14F-4D97-AF65-F5344CB8AC3E}">
        <p14:creationId xmlns:p14="http://schemas.microsoft.com/office/powerpoint/2010/main" val="2941811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20DC5C-0DE6-61A2-145D-D9D0D0D93D83}"/>
              </a:ext>
            </a:extLst>
          </p:cNvPr>
          <p:cNvPicPr>
            <a:picLocks noChangeAspect="1"/>
          </p:cNvPicPr>
          <p:nvPr/>
        </p:nvPicPr>
        <p:blipFill>
          <a:blip r:embed="rId2"/>
          <a:stretch>
            <a:fillRect/>
          </a:stretch>
        </p:blipFill>
        <p:spPr>
          <a:xfrm>
            <a:off x="370115" y="239486"/>
            <a:ext cx="10820400" cy="5236029"/>
          </a:xfrm>
          <a:prstGeom prst="rect">
            <a:avLst/>
          </a:prstGeom>
        </p:spPr>
      </p:pic>
    </p:spTree>
    <p:extLst>
      <p:ext uri="{BB962C8B-B14F-4D97-AF65-F5344CB8AC3E}">
        <p14:creationId xmlns:p14="http://schemas.microsoft.com/office/powerpoint/2010/main" val="2059708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6121A-9326-4FA9-43D5-38262A07B6D4}"/>
              </a:ext>
            </a:extLst>
          </p:cNvPr>
          <p:cNvSpPr txBox="1"/>
          <p:nvPr/>
        </p:nvSpPr>
        <p:spPr>
          <a:xfrm>
            <a:off x="370114" y="474345"/>
            <a:ext cx="5921829" cy="5909310"/>
          </a:xfrm>
          <a:prstGeom prst="rect">
            <a:avLst/>
          </a:prstGeom>
          <a:noFill/>
        </p:spPr>
        <p:txBody>
          <a:bodyPr wrap="square">
            <a:spAutoFit/>
          </a:bodyPr>
          <a:lstStyle/>
          <a:p>
            <a:r>
              <a:rPr lang="en-IN" dirty="0"/>
              <a:t>public class </a:t>
            </a:r>
            <a:r>
              <a:rPr lang="en-IN" dirty="0" err="1"/>
              <a:t>NumberTable</a:t>
            </a:r>
            <a:r>
              <a:rPr lang="en-IN" dirty="0"/>
              <a:t> {</a:t>
            </a:r>
          </a:p>
          <a:p>
            <a:r>
              <a:rPr lang="en-IN" dirty="0"/>
              <a:t>    public static void main(String[] </a:t>
            </a:r>
            <a:r>
              <a:rPr lang="en-IN" dirty="0" err="1"/>
              <a:t>args</a:t>
            </a:r>
            <a:r>
              <a:rPr lang="en-IN" dirty="0"/>
              <a:t>) {</a:t>
            </a:r>
          </a:p>
          <a:p>
            <a:r>
              <a:rPr lang="en-IN" dirty="0"/>
              <a:t>        // Constants for rows and columns</a:t>
            </a:r>
          </a:p>
          <a:p>
            <a:r>
              <a:rPr lang="en-IN" dirty="0"/>
              <a:t>         int rows = 3;</a:t>
            </a:r>
          </a:p>
          <a:p>
            <a:r>
              <a:rPr lang="en-IN" dirty="0"/>
              <a:t>         int columns = 3;</a:t>
            </a:r>
          </a:p>
          <a:p>
            <a:endParaRPr lang="en-IN" dirty="0"/>
          </a:p>
          <a:p>
            <a:r>
              <a:rPr lang="en-IN" dirty="0"/>
              <a:t>        // Variable to track the number</a:t>
            </a:r>
          </a:p>
          <a:p>
            <a:r>
              <a:rPr lang="en-IN" dirty="0"/>
              <a:t>        int number = 1;</a:t>
            </a:r>
          </a:p>
          <a:p>
            <a:endParaRPr lang="en-IN" dirty="0"/>
          </a:p>
          <a:p>
            <a:r>
              <a:rPr lang="en-IN" dirty="0"/>
              <a:t>        // Nested loops to print the table</a:t>
            </a:r>
          </a:p>
          <a:p>
            <a:r>
              <a:rPr lang="en-IN" dirty="0"/>
              <a:t>        for (int </a:t>
            </a:r>
            <a:r>
              <a:rPr lang="en-IN" dirty="0" err="1"/>
              <a:t>i</a:t>
            </a:r>
            <a:r>
              <a:rPr lang="en-IN" dirty="0"/>
              <a:t> = 0; </a:t>
            </a:r>
            <a:r>
              <a:rPr lang="en-IN" dirty="0" err="1"/>
              <a:t>i</a:t>
            </a:r>
            <a:r>
              <a:rPr lang="en-IN" dirty="0"/>
              <a:t> &lt; rows; </a:t>
            </a:r>
            <a:r>
              <a:rPr lang="en-IN" dirty="0" err="1"/>
              <a:t>i</a:t>
            </a:r>
            <a:r>
              <a:rPr lang="en-IN" dirty="0"/>
              <a:t>++) {</a:t>
            </a:r>
          </a:p>
          <a:p>
            <a:r>
              <a:rPr lang="en-IN" dirty="0"/>
              <a:t>            for (int j = 0; j &lt; columns; </a:t>
            </a:r>
            <a:r>
              <a:rPr lang="en-IN" dirty="0" err="1"/>
              <a:t>j++</a:t>
            </a:r>
            <a:r>
              <a:rPr lang="en-IN" dirty="0"/>
              <a:t>) {</a:t>
            </a:r>
          </a:p>
          <a:p>
            <a:r>
              <a:rPr lang="en-IN" dirty="0"/>
              <a:t>                // Print the current number and increment</a:t>
            </a:r>
          </a:p>
          <a:p>
            <a:r>
              <a:rPr lang="en-IN" dirty="0"/>
              <a:t>                </a:t>
            </a:r>
            <a:r>
              <a:rPr lang="en-IN" dirty="0" err="1"/>
              <a:t>System.out.print</a:t>
            </a:r>
            <a:r>
              <a:rPr lang="en-IN" dirty="0"/>
              <a:t>(number + "\t");</a:t>
            </a:r>
          </a:p>
          <a:p>
            <a:r>
              <a:rPr lang="en-IN" dirty="0"/>
              <a:t>                number++;</a:t>
            </a:r>
          </a:p>
          <a:p>
            <a:r>
              <a:rPr lang="en-IN" dirty="0"/>
              <a:t>            }</a:t>
            </a:r>
          </a:p>
          <a:p>
            <a:r>
              <a:rPr lang="en-IN" dirty="0"/>
              <a:t>            // Move to the next line after printing a row</a:t>
            </a:r>
          </a:p>
          <a:p>
            <a:r>
              <a:rPr lang="en-IN" dirty="0"/>
              <a:t>            </a:t>
            </a:r>
            <a:r>
              <a:rPr lang="en-IN" dirty="0" err="1"/>
              <a:t>System.out.println</a:t>
            </a:r>
            <a:r>
              <a:rPr lang="en-IN" dirty="0"/>
              <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FD21917-9A5A-9AFD-0068-DBA0FAB88D6D}"/>
              </a:ext>
            </a:extLst>
          </p:cNvPr>
          <p:cNvSpPr txBox="1"/>
          <p:nvPr/>
        </p:nvSpPr>
        <p:spPr>
          <a:xfrm>
            <a:off x="7195457" y="2629878"/>
            <a:ext cx="2917372" cy="2462213"/>
          </a:xfrm>
          <a:prstGeom prst="rect">
            <a:avLst/>
          </a:prstGeom>
          <a:noFill/>
        </p:spPr>
        <p:txBody>
          <a:bodyPr wrap="square">
            <a:spAutoFit/>
          </a:bodyPr>
          <a:lstStyle/>
          <a:p>
            <a:r>
              <a:rPr lang="en-IN" sz="2800" dirty="0" err="1"/>
              <a:t>OutPut</a:t>
            </a:r>
            <a:endParaRPr lang="en-IN" sz="2800" dirty="0"/>
          </a:p>
          <a:p>
            <a:endParaRPr lang="en-IN" dirty="0"/>
          </a:p>
          <a:p>
            <a:r>
              <a:rPr lang="en-IN" dirty="0"/>
              <a:t>1	2	3	</a:t>
            </a:r>
          </a:p>
          <a:p>
            <a:r>
              <a:rPr lang="en-IN" dirty="0"/>
              <a:t>4	5	6	</a:t>
            </a:r>
          </a:p>
          <a:p>
            <a:r>
              <a:rPr lang="en-IN" dirty="0"/>
              <a:t>7	8	9	</a:t>
            </a:r>
          </a:p>
        </p:txBody>
      </p:sp>
      <p:sp>
        <p:nvSpPr>
          <p:cNvPr id="9" name="TextBox 8">
            <a:extLst>
              <a:ext uri="{FF2B5EF4-FFF2-40B4-BE49-F238E27FC236}">
                <a16:creationId xmlns:a16="http://schemas.microsoft.com/office/drawing/2014/main" id="{3BC71649-F57D-7210-7194-FFDA7B0114DB}"/>
              </a:ext>
            </a:extLst>
          </p:cNvPr>
          <p:cNvSpPr txBox="1"/>
          <p:nvPr/>
        </p:nvSpPr>
        <p:spPr>
          <a:xfrm>
            <a:off x="4963886" y="151179"/>
            <a:ext cx="7086600" cy="1200329"/>
          </a:xfrm>
          <a:prstGeom prst="rect">
            <a:avLst/>
          </a:prstGeom>
          <a:noFill/>
        </p:spPr>
        <p:txBody>
          <a:bodyPr wrap="square">
            <a:spAutoFit/>
          </a:bodyPr>
          <a:lstStyle/>
          <a:p>
            <a:r>
              <a:rPr lang="en-US" sz="2400" b="0" i="0" dirty="0">
                <a:solidFill>
                  <a:srgbClr val="FF0000"/>
                </a:solidFill>
                <a:effectLst/>
                <a:latin typeface="Söhne"/>
              </a:rPr>
              <a:t>Write a java program to display the numbers in the from 1 to 9 in the form of table. the table has 3 rows 3 columns. </a:t>
            </a:r>
            <a:endParaRPr lang="en-IN" sz="2400" dirty="0">
              <a:solidFill>
                <a:srgbClr val="FF0000"/>
              </a:solidFill>
            </a:endParaRPr>
          </a:p>
        </p:txBody>
      </p:sp>
    </p:spTree>
    <p:extLst>
      <p:ext uri="{BB962C8B-B14F-4D97-AF65-F5344CB8AC3E}">
        <p14:creationId xmlns:p14="http://schemas.microsoft.com/office/powerpoint/2010/main" val="601422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629B7-7AA4-F30E-B7D8-8F7BB222211E}"/>
              </a:ext>
            </a:extLst>
          </p:cNvPr>
          <p:cNvPicPr>
            <a:picLocks noChangeAspect="1"/>
          </p:cNvPicPr>
          <p:nvPr/>
        </p:nvPicPr>
        <p:blipFill>
          <a:blip r:embed="rId2"/>
          <a:stretch>
            <a:fillRect/>
          </a:stretch>
        </p:blipFill>
        <p:spPr>
          <a:xfrm>
            <a:off x="478971" y="217714"/>
            <a:ext cx="11234058" cy="6183086"/>
          </a:xfrm>
          <a:prstGeom prst="rect">
            <a:avLst/>
          </a:prstGeom>
        </p:spPr>
      </p:pic>
    </p:spTree>
    <p:extLst>
      <p:ext uri="{BB962C8B-B14F-4D97-AF65-F5344CB8AC3E}">
        <p14:creationId xmlns:p14="http://schemas.microsoft.com/office/powerpoint/2010/main" val="10469954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58BB38-092C-139C-3251-CEE8BDE4BD0B}"/>
              </a:ext>
            </a:extLst>
          </p:cNvPr>
          <p:cNvSpPr txBox="1"/>
          <p:nvPr/>
        </p:nvSpPr>
        <p:spPr>
          <a:xfrm>
            <a:off x="146959" y="228600"/>
            <a:ext cx="7473042" cy="6740307"/>
          </a:xfrm>
          <a:prstGeom prst="rect">
            <a:avLst/>
          </a:prstGeom>
          <a:noFill/>
        </p:spPr>
        <p:txBody>
          <a:bodyPr wrap="square">
            <a:spAutoFit/>
          </a:bodyPr>
          <a:lstStyle/>
          <a:p>
            <a:r>
              <a:rPr lang="en-IN"/>
              <a:t>public class NamesArray {</a:t>
            </a:r>
          </a:p>
          <a:p>
            <a:r>
              <a:rPr lang="en-IN"/>
              <a:t>    public static void main(String[] args) {</a:t>
            </a:r>
          </a:p>
          <a:p>
            <a:r>
              <a:rPr lang="en-IN"/>
              <a:t>        // 1D array with 12 names</a:t>
            </a:r>
          </a:p>
          <a:p>
            <a:r>
              <a:rPr lang="en-IN"/>
              <a:t>        String[] names = {</a:t>
            </a:r>
          </a:p>
          <a:p>
            <a:r>
              <a:rPr lang="en-IN"/>
              <a:t>                "Alice", "Bob", "Charlie", "David",</a:t>
            </a:r>
          </a:p>
          <a:p>
            <a:r>
              <a:rPr lang="en-IN"/>
              <a:t>                "Eva", "Frank", "Grace", "Hank",</a:t>
            </a:r>
          </a:p>
          <a:p>
            <a:r>
              <a:rPr lang="en-IN"/>
              <a:t>                "Ivy", "Jack", "Kelly", "Leo"</a:t>
            </a:r>
          </a:p>
          <a:p>
            <a:r>
              <a:rPr lang="en-IN"/>
              <a:t>        };</a:t>
            </a:r>
          </a:p>
          <a:p>
            <a:r>
              <a:rPr lang="en-IN"/>
              <a:t>        // Displaying the names in a 3x4 table</a:t>
            </a:r>
          </a:p>
          <a:p>
            <a:r>
              <a:rPr lang="en-IN"/>
              <a:t>        int rowCount = 3;</a:t>
            </a:r>
          </a:p>
          <a:p>
            <a:r>
              <a:rPr lang="en-IN"/>
              <a:t>        int colCount = 4;</a:t>
            </a:r>
          </a:p>
          <a:p>
            <a:r>
              <a:rPr lang="en-IN"/>
              <a:t>        int index = 0; // Index to iterate through the names array</a:t>
            </a:r>
          </a:p>
          <a:p>
            <a:r>
              <a:rPr lang="en-IN"/>
              <a:t>        for (int i = 0; i &lt; rowCount; i++) {</a:t>
            </a:r>
          </a:p>
          <a:p>
            <a:r>
              <a:rPr lang="en-IN"/>
              <a:t>            for (int j = 0; j &lt; colCount; j++) {</a:t>
            </a:r>
          </a:p>
          <a:p>
            <a:r>
              <a:rPr lang="en-IN"/>
              <a:t>                // Check if there are still names in the array</a:t>
            </a:r>
          </a:p>
          <a:p>
            <a:r>
              <a:rPr lang="en-IN"/>
              <a:t>                if (index &lt; names.length) {</a:t>
            </a:r>
          </a:p>
          <a:p>
            <a:r>
              <a:rPr lang="en-IN"/>
              <a:t>                    System.out.print(names[index] + "\t");</a:t>
            </a:r>
          </a:p>
          <a:p>
            <a:r>
              <a:rPr lang="en-IN"/>
              <a:t>                    index++;</a:t>
            </a:r>
          </a:p>
          <a:p>
            <a:r>
              <a:rPr lang="en-IN"/>
              <a:t>                }</a:t>
            </a:r>
          </a:p>
          <a:p>
            <a:r>
              <a:rPr lang="en-IN"/>
              <a:t>            }</a:t>
            </a:r>
          </a:p>
          <a:p>
            <a:r>
              <a:rPr lang="en-IN"/>
              <a:t>            System.out.println(); // Move to the next line after printing a row</a:t>
            </a:r>
          </a:p>
          <a:p>
            <a:r>
              <a:rPr lang="en-IN"/>
              <a:t>        }</a:t>
            </a:r>
          </a:p>
          <a:p>
            <a:r>
              <a:rPr lang="en-IN"/>
              <a:t>    }</a:t>
            </a:r>
          </a:p>
          <a:p>
            <a:r>
              <a:rPr lang="en-IN"/>
              <a:t>}</a:t>
            </a:r>
            <a:endParaRPr lang="en-IN" dirty="0"/>
          </a:p>
        </p:txBody>
      </p:sp>
      <p:sp>
        <p:nvSpPr>
          <p:cNvPr id="7" name="TextBox 6">
            <a:extLst>
              <a:ext uri="{FF2B5EF4-FFF2-40B4-BE49-F238E27FC236}">
                <a16:creationId xmlns:a16="http://schemas.microsoft.com/office/drawing/2014/main" id="{3CB877B8-3A63-91C7-DAFD-29D8E077D631}"/>
              </a:ext>
            </a:extLst>
          </p:cNvPr>
          <p:cNvSpPr txBox="1"/>
          <p:nvPr/>
        </p:nvSpPr>
        <p:spPr>
          <a:xfrm>
            <a:off x="7903028" y="2620916"/>
            <a:ext cx="3331029" cy="1354217"/>
          </a:xfrm>
          <a:prstGeom prst="rect">
            <a:avLst/>
          </a:prstGeom>
          <a:noFill/>
        </p:spPr>
        <p:txBody>
          <a:bodyPr wrap="square">
            <a:spAutoFit/>
          </a:bodyPr>
          <a:lstStyle/>
          <a:p>
            <a:r>
              <a:rPr lang="en-IN" sz="2800" b="1" dirty="0" err="1"/>
              <a:t>OutPut</a:t>
            </a:r>
            <a:endParaRPr lang="en-IN" sz="2800" b="1" dirty="0"/>
          </a:p>
          <a:p>
            <a:r>
              <a:rPr lang="en-IN" dirty="0"/>
              <a:t>Alice   Bob     Charlie David   </a:t>
            </a:r>
          </a:p>
          <a:p>
            <a:r>
              <a:rPr lang="en-IN" dirty="0"/>
              <a:t>Eva     Frank   Grace   Hank    </a:t>
            </a:r>
          </a:p>
          <a:p>
            <a:r>
              <a:rPr lang="en-IN" dirty="0"/>
              <a:t>Ivy     Jack    Kelly   Leo     </a:t>
            </a:r>
          </a:p>
        </p:txBody>
      </p:sp>
      <p:sp>
        <p:nvSpPr>
          <p:cNvPr id="9" name="TextBox 8">
            <a:extLst>
              <a:ext uri="{FF2B5EF4-FFF2-40B4-BE49-F238E27FC236}">
                <a16:creationId xmlns:a16="http://schemas.microsoft.com/office/drawing/2014/main" id="{D8701F13-81B7-4114-9FDB-EE66C47BCFD6}"/>
              </a:ext>
            </a:extLst>
          </p:cNvPr>
          <p:cNvSpPr txBox="1"/>
          <p:nvPr/>
        </p:nvSpPr>
        <p:spPr>
          <a:xfrm>
            <a:off x="4833257" y="150363"/>
            <a:ext cx="7358743" cy="830997"/>
          </a:xfrm>
          <a:prstGeom prst="rect">
            <a:avLst/>
          </a:prstGeom>
          <a:noFill/>
        </p:spPr>
        <p:txBody>
          <a:bodyPr wrap="square">
            <a:spAutoFit/>
          </a:bodyPr>
          <a:lstStyle/>
          <a:p>
            <a:r>
              <a:rPr lang="en-US" sz="2400" b="0" i="0" dirty="0">
                <a:solidFill>
                  <a:srgbClr val="FF0000"/>
                </a:solidFill>
                <a:effectLst/>
                <a:latin typeface="Söhne"/>
              </a:rPr>
              <a:t>Write a java program to display 12 names stored in 1-d array that has 3 rows ,4 columns .</a:t>
            </a:r>
            <a:endParaRPr lang="en-IN" sz="2400" dirty="0">
              <a:solidFill>
                <a:srgbClr val="FF0000"/>
              </a:solidFill>
            </a:endParaRPr>
          </a:p>
        </p:txBody>
      </p:sp>
    </p:spTree>
    <p:extLst>
      <p:ext uri="{BB962C8B-B14F-4D97-AF65-F5344CB8AC3E}">
        <p14:creationId xmlns:p14="http://schemas.microsoft.com/office/powerpoint/2010/main" val="13443641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530225"/>
            <a:ext cx="10515600" cy="4351338"/>
          </a:xfrm>
        </p:spPr>
        <p:txBody>
          <a:bodyPr/>
          <a:lstStyle/>
          <a:p>
            <a:r>
              <a:rPr lang="en-US" dirty="0"/>
              <a:t>What is the difference between a class and an object? How is class defined in JAVA? Write a Java program to define a class called </a:t>
            </a:r>
            <a:r>
              <a:rPr lang="en-US" dirty="0" err="1"/>
              <a:t>myTriangle</a:t>
            </a:r>
            <a:r>
              <a:rPr lang="en-US" dirty="0"/>
              <a:t> to model a triangle geometrical object with three sides. Include functions to:</a:t>
            </a:r>
            <a:endParaRPr lang="en-IN" dirty="0"/>
          </a:p>
          <a:p>
            <a:pPr lvl="0"/>
            <a:r>
              <a:rPr lang="en-US" dirty="0"/>
              <a:t> Initialize the three sides of triangle. </a:t>
            </a:r>
            <a:endParaRPr lang="en-IN" dirty="0"/>
          </a:p>
          <a:p>
            <a:r>
              <a:rPr lang="en-US" dirty="0"/>
              <a:t> Compute and return the area of the triangle.</a:t>
            </a:r>
            <a:endParaRPr lang="en-IN" dirty="0"/>
          </a:p>
        </p:txBody>
      </p:sp>
    </p:spTree>
    <p:extLst>
      <p:ext uri="{BB962C8B-B14F-4D97-AF65-F5344CB8AC3E}">
        <p14:creationId xmlns:p14="http://schemas.microsoft.com/office/powerpoint/2010/main" val="31050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Hiding</a:t>
            </a:r>
            <a:endParaRPr lang="en-IN" dirty="0"/>
          </a:p>
        </p:txBody>
      </p:sp>
      <p:sp>
        <p:nvSpPr>
          <p:cNvPr id="3" name="Content Placeholder 2"/>
          <p:cNvSpPr>
            <a:spLocks noGrp="1"/>
          </p:cNvSpPr>
          <p:nvPr>
            <p:ph idx="1"/>
          </p:nvPr>
        </p:nvSpPr>
        <p:spPr>
          <a:xfrm>
            <a:off x="506187" y="1355272"/>
            <a:ext cx="11283042" cy="5119100"/>
          </a:xfrm>
        </p:spPr>
        <p:txBody>
          <a:bodyPr>
            <a:normAutofit fontScale="77500" lnSpcReduction="20000"/>
          </a:bodyPr>
          <a:lstStyle/>
          <a:p>
            <a:pPr marL="0" indent="0">
              <a:buNone/>
            </a:pPr>
            <a:r>
              <a:rPr lang="en-US" sz="2300" dirty="0">
                <a:latin typeface="Times New Roman" panose="02020603050405020304" pitchFamily="18" charset="0"/>
                <a:cs typeface="Times New Roman" panose="02020603050405020304" pitchFamily="18" charset="0"/>
              </a:rPr>
              <a:t>class Circle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private:</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double radius;</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public:</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void </a:t>
            </a:r>
            <a:r>
              <a:rPr lang="en-US" sz="2300" dirty="0" err="1">
                <a:latin typeface="Times New Roman" panose="02020603050405020304" pitchFamily="18" charset="0"/>
                <a:cs typeface="Times New Roman" panose="02020603050405020304" pitchFamily="18" charset="0"/>
              </a:rPr>
              <a:t>setRadius</a:t>
            </a:r>
            <a:r>
              <a:rPr lang="en-US" sz="2300" dirty="0">
                <a:latin typeface="Times New Roman" panose="02020603050405020304" pitchFamily="18" charset="0"/>
                <a:cs typeface="Times New Roman" panose="02020603050405020304" pitchFamily="18" charset="0"/>
              </a:rPr>
              <a:t>(double r)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if (r &gt;= 0)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radius = r;</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double </a:t>
            </a:r>
            <a:r>
              <a:rPr lang="en-US" sz="2300" dirty="0" err="1">
                <a:latin typeface="Times New Roman" panose="02020603050405020304" pitchFamily="18" charset="0"/>
                <a:cs typeface="Times New Roman" panose="02020603050405020304" pitchFamily="18" charset="0"/>
              </a:rPr>
              <a:t>getRadius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const</a:t>
            </a: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return radius;</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double </a:t>
            </a:r>
            <a:r>
              <a:rPr lang="en-US" sz="2300" dirty="0" err="1">
                <a:latin typeface="Times New Roman" panose="02020603050405020304" pitchFamily="18" charset="0"/>
                <a:cs typeface="Times New Roman" panose="02020603050405020304" pitchFamily="18" charset="0"/>
              </a:rPr>
              <a:t>getArea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const</a:t>
            </a: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return 3.14159265359 * radius * radius;</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a:t>
            </a:r>
            <a:endParaRPr lang="en-IN" sz="23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432452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4730BF-E2EB-68C1-F121-9E01852865E4}"/>
              </a:ext>
            </a:extLst>
          </p:cNvPr>
          <p:cNvSpPr txBox="1"/>
          <p:nvPr/>
        </p:nvSpPr>
        <p:spPr>
          <a:xfrm>
            <a:off x="337457" y="213433"/>
            <a:ext cx="11517086" cy="13111282"/>
          </a:xfrm>
          <a:prstGeom prst="rect">
            <a:avLst/>
          </a:prstGeom>
          <a:noFill/>
        </p:spPr>
        <p:txBody>
          <a:bodyPr wrap="square">
            <a:spAutoFit/>
          </a:bodyPr>
          <a:lstStyle/>
          <a:p>
            <a:r>
              <a:rPr lang="en-IN" dirty="0"/>
              <a:t>import </a:t>
            </a:r>
            <a:r>
              <a:rPr lang="en-IN" dirty="0" err="1"/>
              <a:t>java.util.Scanner</a:t>
            </a:r>
            <a:r>
              <a:rPr lang="en-IN" dirty="0"/>
              <a:t>;</a:t>
            </a:r>
          </a:p>
          <a:p>
            <a:endParaRPr lang="en-IN" dirty="0"/>
          </a:p>
          <a:p>
            <a:r>
              <a:rPr lang="en-IN" dirty="0"/>
              <a:t>class </a:t>
            </a:r>
            <a:r>
              <a:rPr lang="en-IN" dirty="0" err="1"/>
              <a:t>MyTriangle</a:t>
            </a:r>
            <a:r>
              <a:rPr lang="en-IN" dirty="0"/>
              <a:t> {</a:t>
            </a:r>
          </a:p>
          <a:p>
            <a:r>
              <a:rPr lang="en-IN" dirty="0"/>
              <a:t>    private double side1;</a:t>
            </a:r>
          </a:p>
          <a:p>
            <a:r>
              <a:rPr lang="en-IN" dirty="0"/>
              <a:t>    private double side2;</a:t>
            </a:r>
          </a:p>
          <a:p>
            <a:r>
              <a:rPr lang="en-IN" dirty="0"/>
              <a:t>    private double side3;</a:t>
            </a:r>
          </a:p>
          <a:p>
            <a:endParaRPr lang="en-IN" dirty="0"/>
          </a:p>
          <a:p>
            <a:r>
              <a:rPr lang="en-IN" dirty="0"/>
              <a:t>    // Constructor to initialize the sides of the triangle</a:t>
            </a:r>
          </a:p>
          <a:p>
            <a:r>
              <a:rPr lang="en-IN" dirty="0"/>
              <a:t>    public </a:t>
            </a:r>
            <a:r>
              <a:rPr lang="en-IN" dirty="0" err="1"/>
              <a:t>MyTriangle</a:t>
            </a:r>
            <a:r>
              <a:rPr lang="en-IN" dirty="0"/>
              <a:t>(double s1, double s2, double s3) {</a:t>
            </a:r>
          </a:p>
          <a:p>
            <a:r>
              <a:rPr lang="en-IN" dirty="0"/>
              <a:t>        side1 = s1;</a:t>
            </a:r>
          </a:p>
          <a:p>
            <a:r>
              <a:rPr lang="en-IN" dirty="0"/>
              <a:t>        side2 = s2;</a:t>
            </a:r>
          </a:p>
          <a:p>
            <a:r>
              <a:rPr lang="en-IN" dirty="0"/>
              <a:t>        side3 = s3;</a:t>
            </a:r>
          </a:p>
          <a:p>
            <a:r>
              <a:rPr lang="en-IN" dirty="0"/>
              <a:t>    }</a:t>
            </a:r>
          </a:p>
          <a:p>
            <a:endParaRPr lang="en-IN" dirty="0"/>
          </a:p>
          <a:p>
            <a:r>
              <a:rPr lang="en-IN" dirty="0"/>
              <a:t>    // Function to compute and return the area of the triangle</a:t>
            </a:r>
          </a:p>
          <a:p>
            <a:r>
              <a:rPr lang="en-IN" dirty="0"/>
              <a:t>    public double </a:t>
            </a:r>
            <a:r>
              <a:rPr lang="en-IN" dirty="0" err="1"/>
              <a:t>calculateArea</a:t>
            </a:r>
            <a:r>
              <a:rPr lang="en-IN" dirty="0"/>
              <a:t>() {</a:t>
            </a:r>
          </a:p>
          <a:p>
            <a:r>
              <a:rPr lang="en-IN" dirty="0"/>
              <a:t>        // Using Heron's formula to calculate the area of the triangle</a:t>
            </a:r>
          </a:p>
          <a:p>
            <a:r>
              <a:rPr lang="en-IN" dirty="0"/>
              <a:t>        double s = (side1 + side2 + side3) / 2.0;</a:t>
            </a:r>
          </a:p>
          <a:p>
            <a:r>
              <a:rPr lang="en-IN" dirty="0"/>
              <a:t>        double area = </a:t>
            </a:r>
            <a:r>
              <a:rPr lang="en-IN" dirty="0" err="1"/>
              <a:t>Math.sqrt</a:t>
            </a:r>
            <a:r>
              <a:rPr lang="en-IN" dirty="0"/>
              <a:t>(s * (s - side1) * (s - side2) * (s - side3));</a:t>
            </a:r>
          </a:p>
          <a:p>
            <a:r>
              <a:rPr lang="en-IN" dirty="0"/>
              <a:t>        return area;</a:t>
            </a:r>
          </a:p>
          <a:p>
            <a:r>
              <a:rPr lang="en-IN" dirty="0"/>
              <a:t>    }</a:t>
            </a:r>
          </a:p>
          <a:p>
            <a:r>
              <a:rPr lang="en-IN" dirty="0"/>
              <a:t>}</a:t>
            </a:r>
          </a:p>
          <a:p>
            <a:endParaRPr lang="en-IN" dirty="0"/>
          </a:p>
          <a:p>
            <a:r>
              <a:rPr lang="en-IN" dirty="0"/>
              <a:t>public class </a:t>
            </a:r>
            <a:r>
              <a:rPr lang="en-IN" dirty="0" err="1"/>
              <a:t>TriangleDemo</a:t>
            </a:r>
            <a:r>
              <a:rPr lang="en-IN" dirty="0"/>
              <a:t> {</a:t>
            </a:r>
          </a:p>
          <a:p>
            <a:r>
              <a:rPr lang="en-IN" dirty="0"/>
              <a:t>    public static void main(String[] </a:t>
            </a:r>
            <a:r>
              <a:rPr lang="en-IN" dirty="0" err="1"/>
              <a:t>args</a:t>
            </a:r>
            <a:r>
              <a:rPr lang="en-IN" dirty="0"/>
              <a:t>) {</a:t>
            </a:r>
          </a:p>
          <a:p>
            <a:r>
              <a:rPr lang="en-IN" dirty="0"/>
              <a:t>        // Taking input for the sides of the triangle</a:t>
            </a:r>
          </a:p>
          <a:p>
            <a:r>
              <a:rPr lang="en-IN" dirty="0"/>
              <a:t>        Scanner </a:t>
            </a:r>
            <a:r>
              <a:rPr lang="en-IN" dirty="0" err="1"/>
              <a:t>scanner</a:t>
            </a:r>
            <a:r>
              <a:rPr lang="en-IN" dirty="0"/>
              <a:t> = new Scanner(System.in);</a:t>
            </a:r>
          </a:p>
          <a:p>
            <a:endParaRPr lang="en-IN" dirty="0"/>
          </a:p>
          <a:p>
            <a:r>
              <a:rPr lang="en-IN" dirty="0"/>
              <a:t>        </a:t>
            </a:r>
            <a:r>
              <a:rPr lang="en-IN" dirty="0" err="1"/>
              <a:t>System.out.print</a:t>
            </a:r>
            <a:r>
              <a:rPr lang="en-IN" dirty="0"/>
              <a:t>("Enter the length of side 1: ");</a:t>
            </a:r>
          </a:p>
          <a:p>
            <a:r>
              <a:rPr lang="en-IN" dirty="0"/>
              <a:t>        double side1 = </a:t>
            </a:r>
            <a:r>
              <a:rPr lang="en-IN" dirty="0" err="1"/>
              <a:t>scanner.nextDouble</a:t>
            </a:r>
            <a:r>
              <a:rPr lang="en-IN" dirty="0"/>
              <a:t>();</a:t>
            </a:r>
          </a:p>
          <a:p>
            <a:endParaRPr lang="en-IN" dirty="0"/>
          </a:p>
          <a:p>
            <a:r>
              <a:rPr lang="en-IN" dirty="0"/>
              <a:t>        </a:t>
            </a:r>
            <a:r>
              <a:rPr lang="en-IN" dirty="0" err="1"/>
              <a:t>System.out.print</a:t>
            </a:r>
            <a:r>
              <a:rPr lang="en-IN" dirty="0"/>
              <a:t>("Enter the length of side 2: ");</a:t>
            </a:r>
          </a:p>
          <a:p>
            <a:r>
              <a:rPr lang="en-IN" dirty="0"/>
              <a:t>        double side2 = </a:t>
            </a:r>
            <a:r>
              <a:rPr lang="en-IN" dirty="0" err="1"/>
              <a:t>scanner.nextDouble</a:t>
            </a:r>
            <a:r>
              <a:rPr lang="en-IN" dirty="0"/>
              <a:t>();</a:t>
            </a:r>
          </a:p>
          <a:p>
            <a:endParaRPr lang="en-IN" dirty="0"/>
          </a:p>
          <a:p>
            <a:r>
              <a:rPr lang="en-IN" dirty="0"/>
              <a:t>        </a:t>
            </a:r>
            <a:r>
              <a:rPr lang="en-IN" dirty="0" err="1"/>
              <a:t>System.out.print</a:t>
            </a:r>
            <a:r>
              <a:rPr lang="en-IN" dirty="0"/>
              <a:t>("Enter the length of side 3: ");</a:t>
            </a:r>
          </a:p>
          <a:p>
            <a:r>
              <a:rPr lang="en-IN" dirty="0"/>
              <a:t>        double side3 = </a:t>
            </a:r>
            <a:r>
              <a:rPr lang="en-IN" dirty="0" err="1"/>
              <a:t>scanner.nextDouble</a:t>
            </a:r>
            <a:r>
              <a:rPr lang="en-IN" dirty="0"/>
              <a:t>();</a:t>
            </a:r>
          </a:p>
          <a:p>
            <a:endParaRPr lang="en-IN" dirty="0"/>
          </a:p>
          <a:p>
            <a:r>
              <a:rPr lang="en-IN" dirty="0"/>
              <a:t>        // Creating an instance of </a:t>
            </a:r>
            <a:r>
              <a:rPr lang="en-IN" dirty="0" err="1"/>
              <a:t>MyTriangle</a:t>
            </a:r>
            <a:endParaRPr lang="en-IN" dirty="0"/>
          </a:p>
          <a:p>
            <a:r>
              <a:rPr lang="en-IN" dirty="0"/>
              <a:t>        </a:t>
            </a:r>
            <a:r>
              <a:rPr lang="en-IN" dirty="0" err="1"/>
              <a:t>MyTriangle</a:t>
            </a:r>
            <a:r>
              <a:rPr lang="en-IN" dirty="0"/>
              <a:t> </a:t>
            </a:r>
            <a:r>
              <a:rPr lang="en-IN" dirty="0" err="1"/>
              <a:t>myTriangle</a:t>
            </a:r>
            <a:r>
              <a:rPr lang="en-IN" dirty="0"/>
              <a:t> = new </a:t>
            </a:r>
            <a:r>
              <a:rPr lang="en-IN" dirty="0" err="1"/>
              <a:t>MyTriangle</a:t>
            </a:r>
            <a:r>
              <a:rPr lang="en-IN" dirty="0"/>
              <a:t>(side1, side2, side3);</a:t>
            </a:r>
          </a:p>
          <a:p>
            <a:endParaRPr lang="en-IN" dirty="0"/>
          </a:p>
          <a:p>
            <a:r>
              <a:rPr lang="en-IN" dirty="0"/>
              <a:t>        // Calculating and displaying the area of the triangle</a:t>
            </a:r>
          </a:p>
          <a:p>
            <a:r>
              <a:rPr lang="en-IN" dirty="0"/>
              <a:t>        double area = </a:t>
            </a:r>
            <a:r>
              <a:rPr lang="en-IN" dirty="0" err="1"/>
              <a:t>myTriangle.calculateArea</a:t>
            </a:r>
            <a:r>
              <a:rPr lang="en-IN" dirty="0"/>
              <a:t>();</a:t>
            </a:r>
          </a:p>
          <a:p>
            <a:r>
              <a:rPr lang="en-IN" dirty="0"/>
              <a:t>        </a:t>
            </a:r>
            <a:r>
              <a:rPr lang="en-IN" dirty="0" err="1"/>
              <a:t>System.out.println</a:t>
            </a:r>
            <a:r>
              <a:rPr lang="en-IN" dirty="0"/>
              <a:t>("Area of the triangle: " + area);</a:t>
            </a:r>
          </a:p>
          <a:p>
            <a:endParaRPr lang="en-IN" dirty="0"/>
          </a:p>
          <a:p>
            <a:r>
              <a:rPr lang="en-IN" dirty="0"/>
              <a:t>        </a:t>
            </a:r>
            <a:r>
              <a:rPr lang="en-IN" dirty="0" err="1"/>
              <a:t>scanner.close</a:t>
            </a:r>
            <a:r>
              <a:rPr lang="en-IN" dirty="0"/>
              <a:t>();</a:t>
            </a:r>
          </a:p>
          <a:p>
            <a:r>
              <a:rPr lang="en-IN" dirty="0"/>
              <a:t>    }</a:t>
            </a:r>
          </a:p>
          <a:p>
            <a:r>
              <a:rPr lang="en-IN" dirty="0"/>
              <a:t>}</a:t>
            </a:r>
          </a:p>
        </p:txBody>
      </p:sp>
    </p:spTree>
    <p:extLst>
      <p:ext uri="{BB962C8B-B14F-4D97-AF65-F5344CB8AC3E}">
        <p14:creationId xmlns:p14="http://schemas.microsoft.com/office/powerpoint/2010/main" val="28314130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102208-8849-BD90-502C-320D1F3B66A1}"/>
              </a:ext>
            </a:extLst>
          </p:cNvPr>
          <p:cNvSpPr txBox="1"/>
          <p:nvPr/>
        </p:nvSpPr>
        <p:spPr>
          <a:xfrm>
            <a:off x="185057" y="776932"/>
            <a:ext cx="11734800" cy="4520597"/>
          </a:xfrm>
          <a:prstGeom prst="rect">
            <a:avLst/>
          </a:prstGeom>
          <a:noFill/>
        </p:spPr>
        <p:txBody>
          <a:bodyPr wrap="square">
            <a:spAutoFit/>
          </a:bodyPr>
          <a:lstStyle/>
          <a:p>
            <a:pPr marL="457200" algn="just">
              <a:lnSpc>
                <a:spcPct val="115000"/>
              </a:lnSpc>
            </a:pP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TW2</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Design a class by name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myTriangle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to model a triangle geometrical object with three sides. Include functions to: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1. Initialize the three sides of the triangle.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2. Determine the type of triangle represented by the three sides (Equilateral/ Isosceles/ Scalene triangle).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3. Compute and return the area of the triangle.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Note: When three sides are given we use the following formula: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 =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a+b+c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 2;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area = sqrt(s*(s-a)*(s-b)*(s-c));</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136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1A2B00-1404-6472-D487-B50666631A9F}"/>
              </a:ext>
            </a:extLst>
          </p:cNvPr>
          <p:cNvSpPr txBox="1"/>
          <p:nvPr/>
        </p:nvSpPr>
        <p:spPr>
          <a:xfrm>
            <a:off x="195943" y="108443"/>
            <a:ext cx="11996057" cy="4772397"/>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import static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java.lang.System.exit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import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java.util.Scanner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class Triangle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double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a,b,c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void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getSides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Scanner in=new Scanner(System.in);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3 sides of a triangle:");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in.nextDouble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in.nextDouble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in.nextDouble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937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A8F2E6-97ED-9D0C-B6C3-15BF98515A79}"/>
              </a:ext>
            </a:extLst>
          </p:cNvPr>
          <p:cNvSpPr txBox="1"/>
          <p:nvPr/>
        </p:nvSpPr>
        <p:spPr>
          <a:xfrm>
            <a:off x="544286" y="444368"/>
            <a:ext cx="9916886" cy="5969263"/>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void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checkTriangle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a+b</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)&gt;c &amp;&amp;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)&gt;a &amp;&amp;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)&gt;b){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if(a==b &amp;&amp; b==c &amp;&amp; c==a)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("Triangle is equilateral");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 if(a==b || b==c || c==a)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("Triangle is isosceles");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("Triangle is scalene");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("Triangle cannot be formed");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exit(0);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9894540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97B8B6-0C03-05D5-F3F1-A3B83A7DCE75}"/>
              </a:ext>
            </a:extLst>
          </p:cNvPr>
          <p:cNvSpPr txBox="1"/>
          <p:nvPr/>
        </p:nvSpPr>
        <p:spPr>
          <a:xfrm>
            <a:off x="816429" y="1692531"/>
            <a:ext cx="9002485" cy="3176575"/>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double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computeArea</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double s=(</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a+b+c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double area=</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Math.sqrt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(s*(s-a)*(s-b)*(s-c));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return area;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16032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1EE353-C2ED-6E10-84C1-CC86B795391F}"/>
              </a:ext>
            </a:extLst>
          </p:cNvPr>
          <p:cNvSpPr txBox="1"/>
          <p:nvPr/>
        </p:nvSpPr>
        <p:spPr>
          <a:xfrm>
            <a:off x="800100" y="520283"/>
            <a:ext cx="10591800" cy="5194499"/>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public class tw2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args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Triangle t=new Triangle();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t.getSides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t.checkTriangle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t.computeArea</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("Area is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t.computeArea</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5943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2326</TotalTime>
  <Words>10178</Words>
  <Application>Microsoft Office PowerPoint</Application>
  <PresentationFormat>Widescreen</PresentationFormat>
  <Paragraphs>1163</Paragraphs>
  <Slides>95</Slides>
  <Notes>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10" baseType="lpstr">
      <vt:lpstr>arial</vt:lpstr>
      <vt:lpstr>arial</vt:lpstr>
      <vt:lpstr>Calibri</vt:lpstr>
      <vt:lpstr>Calibri Light</vt:lpstr>
      <vt:lpstr>Courier New</vt:lpstr>
      <vt:lpstr>erdana</vt:lpstr>
      <vt:lpstr>inter-bold</vt:lpstr>
      <vt:lpstr>inter-regular</vt:lpstr>
      <vt:lpstr>Söhne</vt:lpstr>
      <vt:lpstr>Söhne Mono</vt:lpstr>
      <vt:lpstr>Symbol</vt:lpstr>
      <vt:lpstr>Times New Roman</vt:lpstr>
      <vt:lpstr>Wingdings</vt:lpstr>
      <vt:lpstr>Office Theme</vt:lpstr>
      <vt:lpstr>Document</vt:lpstr>
      <vt:lpstr>Object Oriented Programming using JAVA</vt:lpstr>
      <vt:lpstr>PowerPoint Presentation</vt:lpstr>
      <vt:lpstr>PowerPoint Presentation</vt:lpstr>
      <vt:lpstr>PowerPoint Presentation</vt:lpstr>
      <vt:lpstr>PowerPoint Presentation</vt:lpstr>
      <vt:lpstr>Unit – I   Contact Hours = 8 Hours</vt:lpstr>
      <vt:lpstr>OOP Paradigm: The key attributes of object-oriented programming</vt:lpstr>
      <vt:lpstr>Data Hiding</vt:lpstr>
      <vt:lpstr>Information Hiding</vt:lpstr>
      <vt:lpstr>Benefits of Encapsulation</vt:lpstr>
      <vt:lpstr>PowerPoint Presentation</vt:lpstr>
      <vt:lpstr>Polymorphism</vt:lpstr>
      <vt:lpstr>Benefits of Polymorphism</vt:lpstr>
      <vt:lpstr>PowerPoint Presentation</vt:lpstr>
      <vt:lpstr>Inheritance</vt:lpstr>
      <vt:lpstr>PowerPoint Presentation</vt:lpstr>
      <vt:lpstr>Inheritance(Sample)</vt:lpstr>
      <vt:lpstr>Java basics: The Java language</vt:lpstr>
      <vt:lpstr> The Origin of Java </vt:lpstr>
      <vt:lpstr>PowerPoint Presentation</vt:lpstr>
      <vt:lpstr> </vt:lpstr>
      <vt:lpstr>PowerPoint Presentation</vt:lpstr>
      <vt:lpstr>PowerPoint Presentation</vt:lpstr>
      <vt:lpstr>JDK: The Java Development Kit.</vt:lpstr>
      <vt:lpstr>A First Example</vt:lpstr>
      <vt:lpstr>PowerPoint Presentation</vt:lpstr>
      <vt:lpstr>A First Example:</vt:lpstr>
      <vt:lpstr>PowerPoint Presentation</vt:lpstr>
      <vt:lpstr>Converting Gallons to Liters</vt:lpstr>
      <vt:lpstr>WAP in Java to find the largest of 3 numbers</vt:lpstr>
      <vt:lpstr>PowerPoint Presentation</vt:lpstr>
      <vt:lpstr>PowerPoint Presentation</vt:lpstr>
      <vt:lpstr>PowerPoint Presentation</vt:lpstr>
      <vt:lpstr>PowerPoint Presentation</vt:lpstr>
      <vt:lpstr>One Dimensional Array</vt:lpstr>
      <vt:lpstr>PowerPoint Presentation</vt:lpstr>
      <vt:lpstr>PowerPoint Presentation</vt:lpstr>
      <vt:lpstr>Example of Java Array </vt:lpstr>
      <vt:lpstr>PowerPoint Presentation</vt:lpstr>
      <vt:lpstr>PowerPoint Presentation</vt:lpstr>
      <vt:lpstr>Find the minimum and maximum value in an array</vt:lpstr>
      <vt:lpstr>PowerPoint Presentation</vt:lpstr>
      <vt:lpstr>Find minimum and maximum to from array without using scanner function.</vt:lpstr>
      <vt:lpstr>PowerPoint Presentation</vt:lpstr>
      <vt:lpstr>Sorting an Array using Bubble sort.</vt:lpstr>
      <vt:lpstr>PowerPoint Presentation</vt:lpstr>
      <vt:lpstr>PowerPoint Presentation</vt:lpstr>
      <vt:lpstr>PowerPoint Presentation</vt:lpstr>
      <vt:lpstr>PowerPoint Presentation</vt:lpstr>
      <vt:lpstr>Multidimensional Array</vt:lpstr>
      <vt:lpstr>Assigning array references</vt:lpstr>
      <vt:lpstr>PowerPoint Presentation</vt:lpstr>
      <vt:lpstr>Using the length member</vt:lpstr>
      <vt:lpstr>for-each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Introducing classes and objects: The General Form of a Class</vt:lpstr>
      <vt:lpstr>PowerPoint Presentation</vt:lpstr>
      <vt:lpstr>How objects are created</vt:lpstr>
      <vt:lpstr>PowerPoint Presentation</vt:lpstr>
      <vt:lpstr>PowerPoint Presentation</vt:lpstr>
      <vt:lpstr>PowerPoint Presentation</vt:lpstr>
      <vt:lpstr>PowerPoint Presentation</vt:lpstr>
      <vt:lpstr>PowerPoint Presentation</vt:lpstr>
      <vt:lpstr>Methods</vt:lpstr>
      <vt:lpstr>Reference variables and assignment</vt:lpstr>
      <vt:lpstr>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Of Strings</vt:lpstr>
      <vt:lpstr>Strings are Immutable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Ranjana Battur</cp:lastModifiedBy>
  <cp:revision>179</cp:revision>
  <dcterms:created xsi:type="dcterms:W3CDTF">2022-12-30T09:51:19Z</dcterms:created>
  <dcterms:modified xsi:type="dcterms:W3CDTF">2023-11-11T07:33:55Z</dcterms:modified>
</cp:coreProperties>
</file>