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64" r:id="rId7"/>
    <p:sldId id="257" r:id="rId8"/>
    <p:sldId id="258"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3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8B60C-19B9-4064-A842-A8409BEE72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D64910D-3B09-4E52-AF3D-A8A8142B89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1A7AE1E-14E9-424A-8C8D-EF2A20007B0A}"/>
              </a:ext>
            </a:extLst>
          </p:cNvPr>
          <p:cNvSpPr>
            <a:spLocks noGrp="1"/>
          </p:cNvSpPr>
          <p:nvPr>
            <p:ph type="dt" sz="half" idx="10"/>
          </p:nvPr>
        </p:nvSpPr>
        <p:spPr/>
        <p:txBody>
          <a:bodyPr/>
          <a:lstStyle/>
          <a:p>
            <a:fld id="{9D16D6B5-100F-4402-B4EC-CB0D988C2B0F}" type="datetimeFigureOut">
              <a:rPr lang="en-IN" smtClean="0"/>
              <a:t>13-12-2023</a:t>
            </a:fld>
            <a:endParaRPr lang="en-IN"/>
          </a:p>
        </p:txBody>
      </p:sp>
      <p:sp>
        <p:nvSpPr>
          <p:cNvPr id="5" name="Footer Placeholder 4">
            <a:extLst>
              <a:ext uri="{FF2B5EF4-FFF2-40B4-BE49-F238E27FC236}">
                <a16:creationId xmlns:a16="http://schemas.microsoft.com/office/drawing/2014/main" id="{707BECEA-D857-45CB-9160-B05403F99F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F3226E-5E41-4BBC-94C4-937BEE7CA126}"/>
              </a:ext>
            </a:extLst>
          </p:cNvPr>
          <p:cNvSpPr>
            <a:spLocks noGrp="1"/>
          </p:cNvSpPr>
          <p:nvPr>
            <p:ph type="sldNum" sz="quarter" idx="12"/>
          </p:nvPr>
        </p:nvSpPr>
        <p:spPr/>
        <p:txBody>
          <a:bodyPr/>
          <a:lstStyle/>
          <a:p>
            <a:fld id="{45C0D4A9-89FE-47DD-931E-FED278B7A4BA}" type="slidenum">
              <a:rPr lang="en-IN" smtClean="0"/>
              <a:t>‹#›</a:t>
            </a:fld>
            <a:endParaRPr lang="en-IN"/>
          </a:p>
        </p:txBody>
      </p:sp>
    </p:spTree>
    <p:extLst>
      <p:ext uri="{BB962C8B-B14F-4D97-AF65-F5344CB8AC3E}">
        <p14:creationId xmlns:p14="http://schemas.microsoft.com/office/powerpoint/2010/main" val="3947104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234AC-2CE5-430D-AB4B-D887D144E2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F017A2-E62D-4498-9489-9B7A8CF178F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0CEEAB-7AD9-4516-AA52-C425122B43D4}"/>
              </a:ext>
            </a:extLst>
          </p:cNvPr>
          <p:cNvSpPr>
            <a:spLocks noGrp="1"/>
          </p:cNvSpPr>
          <p:nvPr>
            <p:ph type="dt" sz="half" idx="10"/>
          </p:nvPr>
        </p:nvSpPr>
        <p:spPr/>
        <p:txBody>
          <a:bodyPr/>
          <a:lstStyle/>
          <a:p>
            <a:fld id="{9D16D6B5-100F-4402-B4EC-CB0D988C2B0F}" type="datetimeFigureOut">
              <a:rPr lang="en-IN" smtClean="0"/>
              <a:t>13-12-2023</a:t>
            </a:fld>
            <a:endParaRPr lang="en-IN"/>
          </a:p>
        </p:txBody>
      </p:sp>
      <p:sp>
        <p:nvSpPr>
          <p:cNvPr id="5" name="Footer Placeholder 4">
            <a:extLst>
              <a:ext uri="{FF2B5EF4-FFF2-40B4-BE49-F238E27FC236}">
                <a16:creationId xmlns:a16="http://schemas.microsoft.com/office/drawing/2014/main" id="{4CC9CE2A-BCAE-4615-BC85-6C0A5F8B64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BCDB35-6BF9-4981-9E52-3AEFAD3E1B8E}"/>
              </a:ext>
            </a:extLst>
          </p:cNvPr>
          <p:cNvSpPr>
            <a:spLocks noGrp="1"/>
          </p:cNvSpPr>
          <p:nvPr>
            <p:ph type="sldNum" sz="quarter" idx="12"/>
          </p:nvPr>
        </p:nvSpPr>
        <p:spPr/>
        <p:txBody>
          <a:bodyPr/>
          <a:lstStyle/>
          <a:p>
            <a:fld id="{45C0D4A9-89FE-47DD-931E-FED278B7A4BA}" type="slidenum">
              <a:rPr lang="en-IN" smtClean="0"/>
              <a:t>‹#›</a:t>
            </a:fld>
            <a:endParaRPr lang="en-IN"/>
          </a:p>
        </p:txBody>
      </p:sp>
    </p:spTree>
    <p:extLst>
      <p:ext uri="{BB962C8B-B14F-4D97-AF65-F5344CB8AC3E}">
        <p14:creationId xmlns:p14="http://schemas.microsoft.com/office/powerpoint/2010/main" val="1995313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B989B0-559F-4E7A-86A0-1081EF3726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45DD05-B3E3-49C3-9637-2E63BA9D386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345B37-B553-42C3-860A-62A333503088}"/>
              </a:ext>
            </a:extLst>
          </p:cNvPr>
          <p:cNvSpPr>
            <a:spLocks noGrp="1"/>
          </p:cNvSpPr>
          <p:nvPr>
            <p:ph type="dt" sz="half" idx="10"/>
          </p:nvPr>
        </p:nvSpPr>
        <p:spPr/>
        <p:txBody>
          <a:bodyPr/>
          <a:lstStyle/>
          <a:p>
            <a:fld id="{9D16D6B5-100F-4402-B4EC-CB0D988C2B0F}" type="datetimeFigureOut">
              <a:rPr lang="en-IN" smtClean="0"/>
              <a:t>13-12-2023</a:t>
            </a:fld>
            <a:endParaRPr lang="en-IN"/>
          </a:p>
        </p:txBody>
      </p:sp>
      <p:sp>
        <p:nvSpPr>
          <p:cNvPr id="5" name="Footer Placeholder 4">
            <a:extLst>
              <a:ext uri="{FF2B5EF4-FFF2-40B4-BE49-F238E27FC236}">
                <a16:creationId xmlns:a16="http://schemas.microsoft.com/office/drawing/2014/main" id="{2BB2C1A4-5CCB-426E-8BF8-E3D3819CF5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C09203-5E85-46B8-A966-4A501AA5482E}"/>
              </a:ext>
            </a:extLst>
          </p:cNvPr>
          <p:cNvSpPr>
            <a:spLocks noGrp="1"/>
          </p:cNvSpPr>
          <p:nvPr>
            <p:ph type="sldNum" sz="quarter" idx="12"/>
          </p:nvPr>
        </p:nvSpPr>
        <p:spPr/>
        <p:txBody>
          <a:bodyPr/>
          <a:lstStyle/>
          <a:p>
            <a:fld id="{45C0D4A9-89FE-47DD-931E-FED278B7A4BA}" type="slidenum">
              <a:rPr lang="en-IN" smtClean="0"/>
              <a:t>‹#›</a:t>
            </a:fld>
            <a:endParaRPr lang="en-IN"/>
          </a:p>
        </p:txBody>
      </p:sp>
    </p:spTree>
    <p:extLst>
      <p:ext uri="{BB962C8B-B14F-4D97-AF65-F5344CB8AC3E}">
        <p14:creationId xmlns:p14="http://schemas.microsoft.com/office/powerpoint/2010/main" val="3187167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E1BA8-3996-46C0-8912-DDFFE0873A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D3B0BA-91E9-449D-BB8D-A540F611EEB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EF3CE2-3B4C-4D62-94AC-C0755AD4526C}"/>
              </a:ext>
            </a:extLst>
          </p:cNvPr>
          <p:cNvSpPr>
            <a:spLocks noGrp="1"/>
          </p:cNvSpPr>
          <p:nvPr>
            <p:ph type="dt" sz="half" idx="10"/>
          </p:nvPr>
        </p:nvSpPr>
        <p:spPr/>
        <p:txBody>
          <a:bodyPr/>
          <a:lstStyle/>
          <a:p>
            <a:fld id="{9D16D6B5-100F-4402-B4EC-CB0D988C2B0F}" type="datetimeFigureOut">
              <a:rPr lang="en-IN" smtClean="0"/>
              <a:t>13-12-2023</a:t>
            </a:fld>
            <a:endParaRPr lang="en-IN"/>
          </a:p>
        </p:txBody>
      </p:sp>
      <p:sp>
        <p:nvSpPr>
          <p:cNvPr id="5" name="Footer Placeholder 4">
            <a:extLst>
              <a:ext uri="{FF2B5EF4-FFF2-40B4-BE49-F238E27FC236}">
                <a16:creationId xmlns:a16="http://schemas.microsoft.com/office/drawing/2014/main" id="{75BEE278-0B86-4DD9-8194-D64D1AFDA0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F4EA27-E2BF-4D12-B2EB-E837143D257C}"/>
              </a:ext>
            </a:extLst>
          </p:cNvPr>
          <p:cNvSpPr>
            <a:spLocks noGrp="1"/>
          </p:cNvSpPr>
          <p:nvPr>
            <p:ph type="sldNum" sz="quarter" idx="12"/>
          </p:nvPr>
        </p:nvSpPr>
        <p:spPr/>
        <p:txBody>
          <a:bodyPr/>
          <a:lstStyle/>
          <a:p>
            <a:fld id="{45C0D4A9-89FE-47DD-931E-FED278B7A4BA}" type="slidenum">
              <a:rPr lang="en-IN" smtClean="0"/>
              <a:t>‹#›</a:t>
            </a:fld>
            <a:endParaRPr lang="en-IN"/>
          </a:p>
        </p:txBody>
      </p:sp>
    </p:spTree>
    <p:extLst>
      <p:ext uri="{BB962C8B-B14F-4D97-AF65-F5344CB8AC3E}">
        <p14:creationId xmlns:p14="http://schemas.microsoft.com/office/powerpoint/2010/main" val="229417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6FAC5-6A48-467B-BBC3-2818EC491D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7B74574-92F0-4D4D-9666-F91C75194D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F557C11-E290-4C51-8390-D165F87E88A7}"/>
              </a:ext>
            </a:extLst>
          </p:cNvPr>
          <p:cNvSpPr>
            <a:spLocks noGrp="1"/>
          </p:cNvSpPr>
          <p:nvPr>
            <p:ph type="dt" sz="half" idx="10"/>
          </p:nvPr>
        </p:nvSpPr>
        <p:spPr/>
        <p:txBody>
          <a:bodyPr/>
          <a:lstStyle/>
          <a:p>
            <a:fld id="{9D16D6B5-100F-4402-B4EC-CB0D988C2B0F}" type="datetimeFigureOut">
              <a:rPr lang="en-IN" smtClean="0"/>
              <a:t>13-12-2023</a:t>
            </a:fld>
            <a:endParaRPr lang="en-IN"/>
          </a:p>
        </p:txBody>
      </p:sp>
      <p:sp>
        <p:nvSpPr>
          <p:cNvPr id="5" name="Footer Placeholder 4">
            <a:extLst>
              <a:ext uri="{FF2B5EF4-FFF2-40B4-BE49-F238E27FC236}">
                <a16:creationId xmlns:a16="http://schemas.microsoft.com/office/drawing/2014/main" id="{76D96CC6-4818-4D2C-AD26-D51D137761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F12060-E1BE-4EC0-A01A-33FB1A8CCF90}"/>
              </a:ext>
            </a:extLst>
          </p:cNvPr>
          <p:cNvSpPr>
            <a:spLocks noGrp="1"/>
          </p:cNvSpPr>
          <p:nvPr>
            <p:ph type="sldNum" sz="quarter" idx="12"/>
          </p:nvPr>
        </p:nvSpPr>
        <p:spPr/>
        <p:txBody>
          <a:bodyPr/>
          <a:lstStyle/>
          <a:p>
            <a:fld id="{45C0D4A9-89FE-47DD-931E-FED278B7A4BA}" type="slidenum">
              <a:rPr lang="en-IN" smtClean="0"/>
              <a:t>‹#›</a:t>
            </a:fld>
            <a:endParaRPr lang="en-IN"/>
          </a:p>
        </p:txBody>
      </p:sp>
    </p:spTree>
    <p:extLst>
      <p:ext uri="{BB962C8B-B14F-4D97-AF65-F5344CB8AC3E}">
        <p14:creationId xmlns:p14="http://schemas.microsoft.com/office/powerpoint/2010/main" val="1333923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73DD4-2E4B-458C-B8AE-71712AE2C3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94012C-1A44-4F77-90C5-D78D4BFD63C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B3CD68D-F731-4645-80EF-74A3E3BCC8C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4D236C7-381D-4FF2-B3FE-7179B45186FE}"/>
              </a:ext>
            </a:extLst>
          </p:cNvPr>
          <p:cNvSpPr>
            <a:spLocks noGrp="1"/>
          </p:cNvSpPr>
          <p:nvPr>
            <p:ph type="dt" sz="half" idx="10"/>
          </p:nvPr>
        </p:nvSpPr>
        <p:spPr/>
        <p:txBody>
          <a:bodyPr/>
          <a:lstStyle/>
          <a:p>
            <a:fld id="{9D16D6B5-100F-4402-B4EC-CB0D988C2B0F}" type="datetimeFigureOut">
              <a:rPr lang="en-IN" smtClean="0"/>
              <a:t>13-12-2023</a:t>
            </a:fld>
            <a:endParaRPr lang="en-IN"/>
          </a:p>
        </p:txBody>
      </p:sp>
      <p:sp>
        <p:nvSpPr>
          <p:cNvPr id="6" name="Footer Placeholder 5">
            <a:extLst>
              <a:ext uri="{FF2B5EF4-FFF2-40B4-BE49-F238E27FC236}">
                <a16:creationId xmlns:a16="http://schemas.microsoft.com/office/drawing/2014/main" id="{F7744C2C-0E18-4DE0-BEB0-67E6086C1C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441E19-9116-4DF1-A7A6-14BA30435D4E}"/>
              </a:ext>
            </a:extLst>
          </p:cNvPr>
          <p:cNvSpPr>
            <a:spLocks noGrp="1"/>
          </p:cNvSpPr>
          <p:nvPr>
            <p:ph type="sldNum" sz="quarter" idx="12"/>
          </p:nvPr>
        </p:nvSpPr>
        <p:spPr/>
        <p:txBody>
          <a:bodyPr/>
          <a:lstStyle/>
          <a:p>
            <a:fld id="{45C0D4A9-89FE-47DD-931E-FED278B7A4BA}" type="slidenum">
              <a:rPr lang="en-IN" smtClean="0"/>
              <a:t>‹#›</a:t>
            </a:fld>
            <a:endParaRPr lang="en-IN"/>
          </a:p>
        </p:txBody>
      </p:sp>
    </p:spTree>
    <p:extLst>
      <p:ext uri="{BB962C8B-B14F-4D97-AF65-F5344CB8AC3E}">
        <p14:creationId xmlns:p14="http://schemas.microsoft.com/office/powerpoint/2010/main" val="2686205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8A795-0943-413A-9F1A-CE47BE3D602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B6999D-658E-4E3F-8FFB-1F9B8A6DF1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9AB5AD3-FE90-4B7F-BBE4-4AAA63970F1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AF7C13-DB40-4B35-8DD2-1715A57954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6693078-F70C-40DD-ADFD-1D3C64DAF1A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458DB41-C14D-45C1-BFC0-DD0B03F066C3}"/>
              </a:ext>
            </a:extLst>
          </p:cNvPr>
          <p:cNvSpPr>
            <a:spLocks noGrp="1"/>
          </p:cNvSpPr>
          <p:nvPr>
            <p:ph type="dt" sz="half" idx="10"/>
          </p:nvPr>
        </p:nvSpPr>
        <p:spPr/>
        <p:txBody>
          <a:bodyPr/>
          <a:lstStyle/>
          <a:p>
            <a:fld id="{9D16D6B5-100F-4402-B4EC-CB0D988C2B0F}" type="datetimeFigureOut">
              <a:rPr lang="en-IN" smtClean="0"/>
              <a:t>13-12-2023</a:t>
            </a:fld>
            <a:endParaRPr lang="en-IN"/>
          </a:p>
        </p:txBody>
      </p:sp>
      <p:sp>
        <p:nvSpPr>
          <p:cNvPr id="8" name="Footer Placeholder 7">
            <a:extLst>
              <a:ext uri="{FF2B5EF4-FFF2-40B4-BE49-F238E27FC236}">
                <a16:creationId xmlns:a16="http://schemas.microsoft.com/office/drawing/2014/main" id="{46826387-D1C0-4F02-A9CF-FD1A80CFDF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C3BF8D4-818F-4BAB-B5F5-BDDC80D5FB63}"/>
              </a:ext>
            </a:extLst>
          </p:cNvPr>
          <p:cNvSpPr>
            <a:spLocks noGrp="1"/>
          </p:cNvSpPr>
          <p:nvPr>
            <p:ph type="sldNum" sz="quarter" idx="12"/>
          </p:nvPr>
        </p:nvSpPr>
        <p:spPr/>
        <p:txBody>
          <a:bodyPr/>
          <a:lstStyle/>
          <a:p>
            <a:fld id="{45C0D4A9-89FE-47DD-931E-FED278B7A4BA}" type="slidenum">
              <a:rPr lang="en-IN" smtClean="0"/>
              <a:t>‹#›</a:t>
            </a:fld>
            <a:endParaRPr lang="en-IN"/>
          </a:p>
        </p:txBody>
      </p:sp>
    </p:spTree>
    <p:extLst>
      <p:ext uri="{BB962C8B-B14F-4D97-AF65-F5344CB8AC3E}">
        <p14:creationId xmlns:p14="http://schemas.microsoft.com/office/powerpoint/2010/main" val="2870040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3AE42-AD78-4109-BEA2-714258F165B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76071AF-FA64-4E20-AFC4-5BE050ABCC40}"/>
              </a:ext>
            </a:extLst>
          </p:cNvPr>
          <p:cNvSpPr>
            <a:spLocks noGrp="1"/>
          </p:cNvSpPr>
          <p:nvPr>
            <p:ph type="dt" sz="half" idx="10"/>
          </p:nvPr>
        </p:nvSpPr>
        <p:spPr/>
        <p:txBody>
          <a:bodyPr/>
          <a:lstStyle/>
          <a:p>
            <a:fld id="{9D16D6B5-100F-4402-B4EC-CB0D988C2B0F}" type="datetimeFigureOut">
              <a:rPr lang="en-IN" smtClean="0"/>
              <a:t>13-12-2023</a:t>
            </a:fld>
            <a:endParaRPr lang="en-IN"/>
          </a:p>
        </p:txBody>
      </p:sp>
      <p:sp>
        <p:nvSpPr>
          <p:cNvPr id="4" name="Footer Placeholder 3">
            <a:extLst>
              <a:ext uri="{FF2B5EF4-FFF2-40B4-BE49-F238E27FC236}">
                <a16:creationId xmlns:a16="http://schemas.microsoft.com/office/drawing/2014/main" id="{D481E597-9BEE-4C1A-81A9-8203DA76C0E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4A807F8-7676-43F7-8A30-33E18307014F}"/>
              </a:ext>
            </a:extLst>
          </p:cNvPr>
          <p:cNvSpPr>
            <a:spLocks noGrp="1"/>
          </p:cNvSpPr>
          <p:nvPr>
            <p:ph type="sldNum" sz="quarter" idx="12"/>
          </p:nvPr>
        </p:nvSpPr>
        <p:spPr/>
        <p:txBody>
          <a:bodyPr/>
          <a:lstStyle/>
          <a:p>
            <a:fld id="{45C0D4A9-89FE-47DD-931E-FED278B7A4BA}" type="slidenum">
              <a:rPr lang="en-IN" smtClean="0"/>
              <a:t>‹#›</a:t>
            </a:fld>
            <a:endParaRPr lang="en-IN"/>
          </a:p>
        </p:txBody>
      </p:sp>
    </p:spTree>
    <p:extLst>
      <p:ext uri="{BB962C8B-B14F-4D97-AF65-F5344CB8AC3E}">
        <p14:creationId xmlns:p14="http://schemas.microsoft.com/office/powerpoint/2010/main" val="3779559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4DB5F9-3DFF-44E6-8222-00DD714EF935}"/>
              </a:ext>
            </a:extLst>
          </p:cNvPr>
          <p:cNvSpPr>
            <a:spLocks noGrp="1"/>
          </p:cNvSpPr>
          <p:nvPr>
            <p:ph type="dt" sz="half" idx="10"/>
          </p:nvPr>
        </p:nvSpPr>
        <p:spPr/>
        <p:txBody>
          <a:bodyPr/>
          <a:lstStyle/>
          <a:p>
            <a:fld id="{9D16D6B5-100F-4402-B4EC-CB0D988C2B0F}" type="datetimeFigureOut">
              <a:rPr lang="en-IN" smtClean="0"/>
              <a:t>13-12-2023</a:t>
            </a:fld>
            <a:endParaRPr lang="en-IN"/>
          </a:p>
        </p:txBody>
      </p:sp>
      <p:sp>
        <p:nvSpPr>
          <p:cNvPr id="3" name="Footer Placeholder 2">
            <a:extLst>
              <a:ext uri="{FF2B5EF4-FFF2-40B4-BE49-F238E27FC236}">
                <a16:creationId xmlns:a16="http://schemas.microsoft.com/office/drawing/2014/main" id="{23F12F30-EB43-4127-B9A0-71A11F32A24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4AF114C-1793-4238-AF4E-5BFF1C7E7D11}"/>
              </a:ext>
            </a:extLst>
          </p:cNvPr>
          <p:cNvSpPr>
            <a:spLocks noGrp="1"/>
          </p:cNvSpPr>
          <p:nvPr>
            <p:ph type="sldNum" sz="quarter" idx="12"/>
          </p:nvPr>
        </p:nvSpPr>
        <p:spPr/>
        <p:txBody>
          <a:bodyPr/>
          <a:lstStyle/>
          <a:p>
            <a:fld id="{45C0D4A9-89FE-47DD-931E-FED278B7A4BA}" type="slidenum">
              <a:rPr lang="en-IN" smtClean="0"/>
              <a:t>‹#›</a:t>
            </a:fld>
            <a:endParaRPr lang="en-IN"/>
          </a:p>
        </p:txBody>
      </p:sp>
    </p:spTree>
    <p:extLst>
      <p:ext uri="{BB962C8B-B14F-4D97-AF65-F5344CB8AC3E}">
        <p14:creationId xmlns:p14="http://schemas.microsoft.com/office/powerpoint/2010/main" val="371914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47B0D-E956-4A7B-81C9-F712BD89D6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A9D439C-0176-4901-8AF6-92D00C4F0B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06835AB-8471-46A0-9C2A-6FB836850B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08A3F5-55A5-4DD2-9E6C-8A6554BA20E4}"/>
              </a:ext>
            </a:extLst>
          </p:cNvPr>
          <p:cNvSpPr>
            <a:spLocks noGrp="1"/>
          </p:cNvSpPr>
          <p:nvPr>
            <p:ph type="dt" sz="half" idx="10"/>
          </p:nvPr>
        </p:nvSpPr>
        <p:spPr/>
        <p:txBody>
          <a:bodyPr/>
          <a:lstStyle/>
          <a:p>
            <a:fld id="{9D16D6B5-100F-4402-B4EC-CB0D988C2B0F}" type="datetimeFigureOut">
              <a:rPr lang="en-IN" smtClean="0"/>
              <a:t>13-12-2023</a:t>
            </a:fld>
            <a:endParaRPr lang="en-IN"/>
          </a:p>
        </p:txBody>
      </p:sp>
      <p:sp>
        <p:nvSpPr>
          <p:cNvPr id="6" name="Footer Placeholder 5">
            <a:extLst>
              <a:ext uri="{FF2B5EF4-FFF2-40B4-BE49-F238E27FC236}">
                <a16:creationId xmlns:a16="http://schemas.microsoft.com/office/drawing/2014/main" id="{F9551CA6-BC17-4837-87FD-920F74B966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3302E0-CE76-4AA3-BAB3-7C626A48CD61}"/>
              </a:ext>
            </a:extLst>
          </p:cNvPr>
          <p:cNvSpPr>
            <a:spLocks noGrp="1"/>
          </p:cNvSpPr>
          <p:nvPr>
            <p:ph type="sldNum" sz="quarter" idx="12"/>
          </p:nvPr>
        </p:nvSpPr>
        <p:spPr/>
        <p:txBody>
          <a:bodyPr/>
          <a:lstStyle/>
          <a:p>
            <a:fld id="{45C0D4A9-89FE-47DD-931E-FED278B7A4BA}" type="slidenum">
              <a:rPr lang="en-IN" smtClean="0"/>
              <a:t>‹#›</a:t>
            </a:fld>
            <a:endParaRPr lang="en-IN"/>
          </a:p>
        </p:txBody>
      </p:sp>
    </p:spTree>
    <p:extLst>
      <p:ext uri="{BB962C8B-B14F-4D97-AF65-F5344CB8AC3E}">
        <p14:creationId xmlns:p14="http://schemas.microsoft.com/office/powerpoint/2010/main" val="2647951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D0DFB-F6B4-4F75-9779-0602EA8BA2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A44277-7129-4CA2-875E-E2E188EF71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C8FB6C-E771-484C-9DCE-C6411E901D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AB71043-1617-49C6-9FCA-9A1B57EC4A71}"/>
              </a:ext>
            </a:extLst>
          </p:cNvPr>
          <p:cNvSpPr>
            <a:spLocks noGrp="1"/>
          </p:cNvSpPr>
          <p:nvPr>
            <p:ph type="dt" sz="half" idx="10"/>
          </p:nvPr>
        </p:nvSpPr>
        <p:spPr/>
        <p:txBody>
          <a:bodyPr/>
          <a:lstStyle/>
          <a:p>
            <a:fld id="{9D16D6B5-100F-4402-B4EC-CB0D988C2B0F}" type="datetimeFigureOut">
              <a:rPr lang="en-IN" smtClean="0"/>
              <a:t>13-12-2023</a:t>
            </a:fld>
            <a:endParaRPr lang="en-IN"/>
          </a:p>
        </p:txBody>
      </p:sp>
      <p:sp>
        <p:nvSpPr>
          <p:cNvPr id="6" name="Footer Placeholder 5">
            <a:extLst>
              <a:ext uri="{FF2B5EF4-FFF2-40B4-BE49-F238E27FC236}">
                <a16:creationId xmlns:a16="http://schemas.microsoft.com/office/drawing/2014/main" id="{7876EFF7-9EBE-475D-A91F-A1632370C6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442FA6-6C89-428C-A5FF-B51BC62144A2}"/>
              </a:ext>
            </a:extLst>
          </p:cNvPr>
          <p:cNvSpPr>
            <a:spLocks noGrp="1"/>
          </p:cNvSpPr>
          <p:nvPr>
            <p:ph type="sldNum" sz="quarter" idx="12"/>
          </p:nvPr>
        </p:nvSpPr>
        <p:spPr/>
        <p:txBody>
          <a:bodyPr/>
          <a:lstStyle/>
          <a:p>
            <a:fld id="{45C0D4A9-89FE-47DD-931E-FED278B7A4BA}" type="slidenum">
              <a:rPr lang="en-IN" smtClean="0"/>
              <a:t>‹#›</a:t>
            </a:fld>
            <a:endParaRPr lang="en-IN"/>
          </a:p>
        </p:txBody>
      </p:sp>
    </p:spTree>
    <p:extLst>
      <p:ext uri="{BB962C8B-B14F-4D97-AF65-F5344CB8AC3E}">
        <p14:creationId xmlns:p14="http://schemas.microsoft.com/office/powerpoint/2010/main" val="2358446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457C1E-06D9-40C9-8AD8-865A5571F5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CB5118-7AF2-40EF-8868-79360F78EC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F5364E-3A5D-40FA-8B81-41807A84CC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16D6B5-100F-4402-B4EC-CB0D988C2B0F}" type="datetimeFigureOut">
              <a:rPr lang="en-IN" smtClean="0"/>
              <a:t>13-12-2023</a:t>
            </a:fld>
            <a:endParaRPr lang="en-IN"/>
          </a:p>
        </p:txBody>
      </p:sp>
      <p:sp>
        <p:nvSpPr>
          <p:cNvPr id="5" name="Footer Placeholder 4">
            <a:extLst>
              <a:ext uri="{FF2B5EF4-FFF2-40B4-BE49-F238E27FC236}">
                <a16:creationId xmlns:a16="http://schemas.microsoft.com/office/drawing/2014/main" id="{E19AA194-8FC8-4A52-B740-4CE32D3FE4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4419CEB-B860-4B63-B426-566AA91AB8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C0D4A9-89FE-47DD-931E-FED278B7A4BA}" type="slidenum">
              <a:rPr lang="en-IN" smtClean="0"/>
              <a:t>‹#›</a:t>
            </a:fld>
            <a:endParaRPr lang="en-IN"/>
          </a:p>
        </p:txBody>
      </p:sp>
    </p:spTree>
    <p:extLst>
      <p:ext uri="{BB962C8B-B14F-4D97-AF65-F5344CB8AC3E}">
        <p14:creationId xmlns:p14="http://schemas.microsoft.com/office/powerpoint/2010/main" val="1962192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21C30-BC06-496C-A429-CE200499C437}"/>
              </a:ext>
            </a:extLst>
          </p:cNvPr>
          <p:cNvSpPr>
            <a:spLocks noGrp="1"/>
          </p:cNvSpPr>
          <p:nvPr>
            <p:ph type="ctrTitle"/>
          </p:nvPr>
        </p:nvSpPr>
        <p:spPr/>
        <p:txBody>
          <a:bodyPr/>
          <a:lstStyle/>
          <a:p>
            <a:r>
              <a:rPr lang="en-IN" dirty="0"/>
              <a:t>SE MODULE 3 </a:t>
            </a:r>
          </a:p>
        </p:txBody>
      </p:sp>
      <p:sp>
        <p:nvSpPr>
          <p:cNvPr id="3" name="Subtitle 2">
            <a:extLst>
              <a:ext uri="{FF2B5EF4-FFF2-40B4-BE49-F238E27FC236}">
                <a16:creationId xmlns:a16="http://schemas.microsoft.com/office/drawing/2014/main" id="{9E0F3F93-1859-44E3-BD9C-CEDD03B27424}"/>
              </a:ext>
            </a:extLst>
          </p:cNvPr>
          <p:cNvSpPr>
            <a:spLocks noGrp="1"/>
          </p:cNvSpPr>
          <p:nvPr>
            <p:ph type="subTitle" idx="1"/>
          </p:nvPr>
        </p:nvSpPr>
        <p:spPr/>
        <p:txBody>
          <a:bodyPr/>
          <a:lstStyle/>
          <a:p>
            <a:r>
              <a:rPr lang="en-IN" dirty="0"/>
              <a:t>Sample Sequence Diagrams</a:t>
            </a:r>
          </a:p>
        </p:txBody>
      </p:sp>
    </p:spTree>
    <p:extLst>
      <p:ext uri="{BB962C8B-B14F-4D97-AF65-F5344CB8AC3E}">
        <p14:creationId xmlns:p14="http://schemas.microsoft.com/office/powerpoint/2010/main" val="4053441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970E1F-3E68-428A-8A55-5D190DD15695}"/>
              </a:ext>
            </a:extLst>
          </p:cNvPr>
          <p:cNvSpPr>
            <a:spLocks noGrp="1"/>
          </p:cNvSpPr>
          <p:nvPr>
            <p:ph idx="1"/>
          </p:nvPr>
        </p:nvSpPr>
        <p:spPr/>
        <p:txBody>
          <a:bodyPr/>
          <a:lstStyle/>
          <a:p>
            <a:r>
              <a:rPr lang="en-IN" dirty="0"/>
              <a:t>It represents the behavioural aspects of a system. Sequence diagram shows the interactions between the objects by means of passing messages from one object to another with respect to time in a system.</a:t>
            </a:r>
          </a:p>
          <a:p>
            <a:endParaRPr lang="en-IN" dirty="0"/>
          </a:p>
        </p:txBody>
      </p:sp>
      <p:sp>
        <p:nvSpPr>
          <p:cNvPr id="5" name="Title 4">
            <a:extLst>
              <a:ext uri="{FF2B5EF4-FFF2-40B4-BE49-F238E27FC236}">
                <a16:creationId xmlns:a16="http://schemas.microsoft.com/office/drawing/2014/main" id="{187C0F49-FA69-46A0-AB4F-BF99EC7EC0E4}"/>
              </a:ext>
            </a:extLst>
          </p:cNvPr>
          <p:cNvSpPr>
            <a:spLocks noGrp="1"/>
          </p:cNvSpPr>
          <p:nvPr>
            <p:ph type="title"/>
          </p:nvPr>
        </p:nvSpPr>
        <p:spPr/>
        <p:txBody>
          <a:bodyPr/>
          <a:lstStyle/>
          <a:p>
            <a:r>
              <a:rPr lang="en-IN" b="1" dirty="0">
                <a:solidFill>
                  <a:srgbClr val="FF0000"/>
                </a:solidFill>
              </a:rPr>
              <a:t>Sequence diagram</a:t>
            </a:r>
            <a:br>
              <a:rPr lang="en-IN" dirty="0"/>
            </a:br>
            <a:endParaRPr lang="en-IN" dirty="0"/>
          </a:p>
        </p:txBody>
      </p:sp>
    </p:spTree>
    <p:extLst>
      <p:ext uri="{BB962C8B-B14F-4D97-AF65-F5344CB8AC3E}">
        <p14:creationId xmlns:p14="http://schemas.microsoft.com/office/powerpoint/2010/main" val="1028209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29533-2969-454D-A6E2-0EDF7A3FEE08}"/>
              </a:ext>
            </a:extLst>
          </p:cNvPr>
          <p:cNvSpPr>
            <a:spLocks noGrp="1"/>
          </p:cNvSpPr>
          <p:nvPr>
            <p:ph type="title"/>
          </p:nvPr>
        </p:nvSpPr>
        <p:spPr/>
        <p:txBody>
          <a:bodyPr/>
          <a:lstStyle/>
          <a:p>
            <a:r>
              <a:rPr lang="en-IN" b="1" dirty="0">
                <a:solidFill>
                  <a:srgbClr val="FF0000"/>
                </a:solidFill>
              </a:rPr>
              <a:t>Elements in sequence diagram</a:t>
            </a:r>
            <a:br>
              <a:rPr lang="en-IN" dirty="0"/>
            </a:br>
            <a:endParaRPr lang="en-IN" dirty="0"/>
          </a:p>
        </p:txBody>
      </p:sp>
      <p:sp>
        <p:nvSpPr>
          <p:cNvPr id="3" name="Content Placeholder 2">
            <a:extLst>
              <a:ext uri="{FF2B5EF4-FFF2-40B4-BE49-F238E27FC236}">
                <a16:creationId xmlns:a16="http://schemas.microsoft.com/office/drawing/2014/main" id="{C885C5DA-F01F-4626-89FF-4E8EC70EBDFF}"/>
              </a:ext>
            </a:extLst>
          </p:cNvPr>
          <p:cNvSpPr>
            <a:spLocks noGrp="1"/>
          </p:cNvSpPr>
          <p:nvPr>
            <p:ph idx="1"/>
          </p:nvPr>
        </p:nvSpPr>
        <p:spPr>
          <a:xfrm>
            <a:off x="838200" y="1476304"/>
            <a:ext cx="10515600" cy="4351338"/>
          </a:xfrm>
        </p:spPr>
        <p:txBody>
          <a:bodyPr>
            <a:normAutofit lnSpcReduction="10000"/>
          </a:bodyPr>
          <a:lstStyle/>
          <a:p>
            <a:r>
              <a:rPr lang="en-IN" dirty="0"/>
              <a:t>Sequence diagram contains the objects of a system and their life-line bar and the messages passing between them.</a:t>
            </a:r>
          </a:p>
          <a:p>
            <a:endParaRPr lang="en-IN" dirty="0"/>
          </a:p>
          <a:p>
            <a:r>
              <a:rPr lang="en-IN" b="1" dirty="0"/>
              <a:t>Object</a:t>
            </a:r>
            <a:endParaRPr lang="en-IN" dirty="0"/>
          </a:p>
          <a:p>
            <a:pPr lvl="1"/>
            <a:r>
              <a:rPr lang="en-IN" dirty="0"/>
              <a:t>Objects appear at the top portion of sequence diagram. Object is shown in a rectangle box. Name of object precedes a colon ‘:’ and the class name, from which the object is instantiated. The whole string is underlined and appears in a rectangle box. Also, we may use only class name or only instance name.</a:t>
            </a:r>
          </a:p>
          <a:p>
            <a:pPr marL="457200" lvl="1" indent="0">
              <a:buNone/>
            </a:pPr>
            <a:endParaRPr lang="en-IN" dirty="0"/>
          </a:p>
          <a:p>
            <a:pPr lvl="1"/>
            <a:r>
              <a:rPr lang="en-IN" dirty="0"/>
              <a:t>Objects which are created at the time of execution of use case and are involved in message passing, are appear in diagram, at the point of their creation.</a:t>
            </a:r>
          </a:p>
          <a:p>
            <a:endParaRPr lang="en-IN" dirty="0"/>
          </a:p>
        </p:txBody>
      </p:sp>
    </p:spTree>
    <p:extLst>
      <p:ext uri="{BB962C8B-B14F-4D97-AF65-F5344CB8AC3E}">
        <p14:creationId xmlns:p14="http://schemas.microsoft.com/office/powerpoint/2010/main" val="1984476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6FC77-9041-4EA4-9CB9-0AC72418B27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5203141-6822-4996-AF06-867B75056978}"/>
              </a:ext>
            </a:extLst>
          </p:cNvPr>
          <p:cNvSpPr>
            <a:spLocks noGrp="1"/>
          </p:cNvSpPr>
          <p:nvPr>
            <p:ph idx="1"/>
          </p:nvPr>
        </p:nvSpPr>
        <p:spPr/>
        <p:txBody>
          <a:bodyPr>
            <a:normAutofit fontScale="92500" lnSpcReduction="10000"/>
          </a:bodyPr>
          <a:lstStyle/>
          <a:p>
            <a:r>
              <a:rPr lang="en-IN" b="1" dirty="0">
                <a:solidFill>
                  <a:srgbClr val="FF0000"/>
                </a:solidFill>
              </a:rPr>
              <a:t>Life-line bar</a:t>
            </a:r>
            <a:endParaRPr lang="en-IN" dirty="0">
              <a:solidFill>
                <a:srgbClr val="FF0000"/>
              </a:solidFill>
            </a:endParaRPr>
          </a:p>
          <a:p>
            <a:r>
              <a:rPr lang="en-IN" dirty="0"/>
              <a:t>A down-ward vertical line from object-box is shown as the life-line of the object. A rectangle bar on life-line indicates that it is active at that point of time.</a:t>
            </a:r>
          </a:p>
          <a:p>
            <a:pPr marL="0" indent="0">
              <a:buNone/>
            </a:pPr>
            <a:endParaRPr lang="en-IN" dirty="0"/>
          </a:p>
          <a:p>
            <a:r>
              <a:rPr lang="en-IN" b="1" dirty="0">
                <a:solidFill>
                  <a:srgbClr val="FF0000"/>
                </a:solidFill>
              </a:rPr>
              <a:t>Messages</a:t>
            </a:r>
            <a:endParaRPr lang="en-IN" dirty="0">
              <a:solidFill>
                <a:srgbClr val="FF0000"/>
              </a:solidFill>
            </a:endParaRPr>
          </a:p>
          <a:p>
            <a:r>
              <a:rPr lang="en-IN" dirty="0"/>
              <a:t>Messages are shown as an arrow from the life-line of sender object to the life-line of receiver object and </a:t>
            </a:r>
            <a:r>
              <a:rPr lang="en-IN" dirty="0" err="1"/>
              <a:t>labeled</a:t>
            </a:r>
            <a:r>
              <a:rPr lang="en-IN" dirty="0"/>
              <a:t> with the message name. Chronological order of the messages passing throughout the objects’ life-line show the sequence in which they occur. There may exist some different types of messages:</a:t>
            </a:r>
          </a:p>
          <a:p>
            <a:endParaRPr lang="en-IN" dirty="0"/>
          </a:p>
        </p:txBody>
      </p:sp>
    </p:spTree>
    <p:extLst>
      <p:ext uri="{BB962C8B-B14F-4D97-AF65-F5344CB8AC3E}">
        <p14:creationId xmlns:p14="http://schemas.microsoft.com/office/powerpoint/2010/main" val="675733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78348-B675-4703-AA21-C7AF4A8AF78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4FA9335-5924-4A21-AE8A-232EB9A6B6CF}"/>
              </a:ext>
            </a:extLst>
          </p:cNvPr>
          <p:cNvSpPr>
            <a:spLocks noGrp="1"/>
          </p:cNvSpPr>
          <p:nvPr>
            <p:ph idx="1"/>
          </p:nvPr>
        </p:nvSpPr>
        <p:spPr/>
        <p:txBody>
          <a:bodyPr>
            <a:normAutofit fontScale="70000" lnSpcReduction="20000"/>
          </a:bodyPr>
          <a:lstStyle/>
          <a:p>
            <a:pPr lvl="0"/>
            <a:r>
              <a:rPr lang="en-IN" b="1" dirty="0">
                <a:solidFill>
                  <a:srgbClr val="FF0000"/>
                </a:solidFill>
              </a:rPr>
              <a:t>Synchronous messages</a:t>
            </a:r>
            <a:r>
              <a:rPr lang="en-IN" dirty="0">
                <a:solidFill>
                  <a:srgbClr val="FF0000"/>
                </a:solidFill>
              </a:rPr>
              <a:t>: </a:t>
            </a:r>
            <a:r>
              <a:rPr lang="en-IN" dirty="0"/>
              <a:t>Receiver start processing the message after receiving it and sender needs to wait until it is made. A straight arrow with close and fill arrow-head from sender life-line bar to receiver end, represent a synchronous message.</a:t>
            </a:r>
          </a:p>
          <a:p>
            <a:pPr lvl="0"/>
            <a:endParaRPr lang="en-IN" dirty="0"/>
          </a:p>
          <a:p>
            <a:pPr lvl="0"/>
            <a:r>
              <a:rPr lang="en-IN" dirty="0">
                <a:solidFill>
                  <a:srgbClr val="FF0000"/>
                </a:solidFill>
              </a:rPr>
              <a:t>Asynchronous messages</a:t>
            </a:r>
            <a:r>
              <a:rPr lang="en-IN" dirty="0"/>
              <a:t>: For asynchronous message sender needs not to wait for the receiver to process the message. A function call that creates thread can be represented as an asynchronous message in sequence diagram. A straight arrow with open arrow-head from sender life-line bar to receiver end, represent an asynchronous message.</a:t>
            </a:r>
          </a:p>
          <a:p>
            <a:pPr lvl="0"/>
            <a:endParaRPr lang="en-IN" dirty="0"/>
          </a:p>
          <a:p>
            <a:pPr lvl="0"/>
            <a:r>
              <a:rPr lang="en-IN" b="1" dirty="0">
                <a:solidFill>
                  <a:srgbClr val="FF0000"/>
                </a:solidFill>
              </a:rPr>
              <a:t>Return message:</a:t>
            </a:r>
            <a:r>
              <a:rPr lang="en-IN" dirty="0">
                <a:solidFill>
                  <a:srgbClr val="FF0000"/>
                </a:solidFill>
              </a:rPr>
              <a:t> </a:t>
            </a:r>
            <a:r>
              <a:rPr lang="en-IN" dirty="0"/>
              <a:t>For a function call when we need to return a value to the object, from which it was called, then we use return message. But, it is optional, and we are using it when we are going to model our system in much detail. A dashed arrow with open arrow-head from sender life-line bar to receiver end, represent that message.</a:t>
            </a:r>
          </a:p>
          <a:p>
            <a:pPr lvl="0"/>
            <a:endParaRPr lang="en-IN" dirty="0"/>
          </a:p>
          <a:p>
            <a:pPr lvl="0"/>
            <a:r>
              <a:rPr lang="en-IN" b="1" dirty="0">
                <a:solidFill>
                  <a:srgbClr val="FF0000"/>
                </a:solidFill>
              </a:rPr>
              <a:t>Response message</a:t>
            </a:r>
            <a:r>
              <a:rPr lang="en-IN" b="1" dirty="0"/>
              <a:t>:</a:t>
            </a:r>
            <a:r>
              <a:rPr lang="en-IN" dirty="0"/>
              <a:t> One object can send a message to self. We use this message when we need to show the interaction between the same object.</a:t>
            </a:r>
          </a:p>
          <a:p>
            <a:endParaRPr lang="en-IN" dirty="0"/>
          </a:p>
        </p:txBody>
      </p:sp>
    </p:spTree>
    <p:extLst>
      <p:ext uri="{BB962C8B-B14F-4D97-AF65-F5344CB8AC3E}">
        <p14:creationId xmlns:p14="http://schemas.microsoft.com/office/powerpoint/2010/main" val="897659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7BE2-B2CD-4272-9DFC-FDD1A6561DFD}"/>
              </a:ext>
            </a:extLst>
          </p:cNvPr>
          <p:cNvSpPr>
            <a:spLocks noGrp="1"/>
          </p:cNvSpPr>
          <p:nvPr>
            <p:ph type="title"/>
          </p:nvPr>
        </p:nvSpPr>
        <p:spPr/>
        <p:txBody>
          <a:bodyPr/>
          <a:lstStyle/>
          <a:p>
            <a:endParaRPr lang="en-IN"/>
          </a:p>
        </p:txBody>
      </p:sp>
      <p:pic>
        <p:nvPicPr>
          <p:cNvPr id="4" name="Content Placeholder 3" descr="State">
            <a:extLst>
              <a:ext uri="{FF2B5EF4-FFF2-40B4-BE49-F238E27FC236}">
                <a16:creationId xmlns:a16="http://schemas.microsoft.com/office/drawing/2014/main" id="{7F3F9BC9-3918-4373-BD37-009D8331106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675648"/>
            <a:ext cx="10515600" cy="2651292"/>
          </a:xfrm>
          <a:prstGeom prst="rect">
            <a:avLst/>
          </a:prstGeom>
          <a:noFill/>
          <a:ln>
            <a:noFill/>
          </a:ln>
        </p:spPr>
      </p:pic>
    </p:spTree>
    <p:extLst>
      <p:ext uri="{BB962C8B-B14F-4D97-AF65-F5344CB8AC3E}">
        <p14:creationId xmlns:p14="http://schemas.microsoft.com/office/powerpoint/2010/main" val="3857933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478A637-A198-449C-B97C-3F6E267A0B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2399" y="61644"/>
            <a:ext cx="8107201" cy="6472719"/>
          </a:xfrm>
        </p:spPr>
      </p:pic>
    </p:spTree>
    <p:extLst>
      <p:ext uri="{BB962C8B-B14F-4D97-AF65-F5344CB8AC3E}">
        <p14:creationId xmlns:p14="http://schemas.microsoft.com/office/powerpoint/2010/main" val="1918347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197044C-313C-4F98-940F-0D5A63B5E4B8}"/>
              </a:ext>
            </a:extLst>
          </p:cNvPr>
          <p:cNvPicPr>
            <a:picLocks noGrp="1" noChangeAspect="1"/>
          </p:cNvPicPr>
          <p:nvPr>
            <p:ph idx="1"/>
          </p:nvPr>
        </p:nvPicPr>
        <p:blipFill>
          <a:blip r:embed="rId2"/>
          <a:stretch>
            <a:fillRect/>
          </a:stretch>
        </p:blipFill>
        <p:spPr>
          <a:xfrm>
            <a:off x="1068512" y="780836"/>
            <a:ext cx="9246742" cy="5897366"/>
          </a:xfrm>
          <a:prstGeom prst="rect">
            <a:avLst/>
          </a:prstGeom>
        </p:spPr>
      </p:pic>
    </p:spTree>
    <p:extLst>
      <p:ext uri="{BB962C8B-B14F-4D97-AF65-F5344CB8AC3E}">
        <p14:creationId xmlns:p14="http://schemas.microsoft.com/office/powerpoint/2010/main" val="1270897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184DD7E-0A2A-4852-B3D3-84C713AF5385}"/>
              </a:ext>
            </a:extLst>
          </p:cNvPr>
          <p:cNvPicPr>
            <a:picLocks noGrp="1" noChangeAspect="1"/>
          </p:cNvPicPr>
          <p:nvPr>
            <p:ph idx="1"/>
          </p:nvPr>
        </p:nvPicPr>
        <p:blipFill>
          <a:blip r:embed="rId2"/>
          <a:stretch>
            <a:fillRect/>
          </a:stretch>
        </p:blipFill>
        <p:spPr>
          <a:xfrm>
            <a:off x="2157573" y="482884"/>
            <a:ext cx="7828907" cy="6185043"/>
          </a:xfrm>
          <a:prstGeom prst="rect">
            <a:avLst/>
          </a:prstGeom>
        </p:spPr>
      </p:pic>
    </p:spTree>
    <p:extLst>
      <p:ext uri="{BB962C8B-B14F-4D97-AF65-F5344CB8AC3E}">
        <p14:creationId xmlns:p14="http://schemas.microsoft.com/office/powerpoint/2010/main" val="3525507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445</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SE MODULE 3 </vt:lpstr>
      <vt:lpstr>Sequence diagram </vt:lpstr>
      <vt:lpstr>Elements in sequence diagram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MODULE 3 </dc:title>
  <dc:creator>GEMINI</dc:creator>
  <cp:lastModifiedBy>GEMINI</cp:lastModifiedBy>
  <cp:revision>6</cp:revision>
  <dcterms:created xsi:type="dcterms:W3CDTF">2023-12-13T06:26:51Z</dcterms:created>
  <dcterms:modified xsi:type="dcterms:W3CDTF">2023-12-13T10:00:55Z</dcterms:modified>
</cp:coreProperties>
</file>