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F32-19A6-40D1-80D3-FBA7B8EAAC2E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9B2F-9614-4B04-8BC3-29AC5034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11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F32-19A6-40D1-80D3-FBA7B8EAAC2E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9B2F-9614-4B04-8BC3-29AC5034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97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F32-19A6-40D1-80D3-FBA7B8EAAC2E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9B2F-9614-4B04-8BC3-29AC5034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73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F32-19A6-40D1-80D3-FBA7B8EAAC2E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9B2F-9614-4B04-8BC3-29AC5034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05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F32-19A6-40D1-80D3-FBA7B8EAAC2E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9B2F-9614-4B04-8BC3-29AC5034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42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F32-19A6-40D1-80D3-FBA7B8EAAC2E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9B2F-9614-4B04-8BC3-29AC5034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65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F32-19A6-40D1-80D3-FBA7B8EAAC2E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9B2F-9614-4B04-8BC3-29AC5034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0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F32-19A6-40D1-80D3-FBA7B8EAAC2E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9B2F-9614-4B04-8BC3-29AC5034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2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F32-19A6-40D1-80D3-FBA7B8EAAC2E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9B2F-9614-4B04-8BC3-29AC5034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11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F32-19A6-40D1-80D3-FBA7B8EAAC2E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9B2F-9614-4B04-8BC3-29AC5034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F32-19A6-40D1-80D3-FBA7B8EAAC2E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9B2F-9614-4B04-8BC3-29AC5034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64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0F32-19A6-40D1-80D3-FBA7B8EAAC2E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9B2F-9614-4B04-8BC3-29AC5034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8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30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SQL query for the following Database Schema : </a:t>
            </a:r>
            <a:endParaRPr lang="en-IN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>  Person(</a:t>
            </a:r>
            <a:r>
              <a:rPr lang="en-US" dirty="0" err="1" smtClean="0"/>
              <a:t>Pid</a:t>
            </a:r>
            <a:r>
              <a:rPr lang="en-US" dirty="0"/>
              <a:t>, </a:t>
            </a:r>
            <a:r>
              <a:rPr lang="en-US" dirty="0" err="1"/>
              <a:t>Pname,Paddress</a:t>
            </a:r>
            <a:r>
              <a:rPr lang="en-US" dirty="0"/>
              <a:t>)</a:t>
            </a:r>
            <a:endParaRPr lang="en-IN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  Works (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, Salary) </a:t>
            </a:r>
            <a:endParaRPr lang="en-IN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   Lives (</a:t>
            </a:r>
            <a:r>
              <a:rPr lang="en-US" dirty="0" err="1"/>
              <a:t>Pname</a:t>
            </a:r>
            <a:r>
              <a:rPr lang="en-US" dirty="0"/>
              <a:t>, Street, City) </a:t>
            </a:r>
            <a:endParaRPr lang="en-IN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   Located in (</a:t>
            </a:r>
            <a:r>
              <a:rPr lang="en-US" dirty="0" err="1"/>
              <a:t>Cname</a:t>
            </a:r>
            <a:r>
              <a:rPr lang="en-US" dirty="0"/>
              <a:t>, City) </a:t>
            </a:r>
            <a:endParaRPr lang="en-IN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   Manager (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Mgrname</a:t>
            </a:r>
            <a:r>
              <a:rPr lang="en-US" dirty="0"/>
              <a:t>)</a:t>
            </a:r>
            <a:endParaRPr lang="en-IN" dirty="0" smtClean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46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i) Find the names of all persons who live in the city "Bangalore". </a:t>
            </a:r>
            <a:endParaRPr lang="en-IN" dirty="0" smtClean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81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ii) Retrieve the names of all person of "Infosys" whose salary is between </a:t>
            </a:r>
            <a:r>
              <a:rPr lang="en-US" dirty="0" err="1"/>
              <a:t>Rs</a:t>
            </a:r>
            <a:r>
              <a:rPr lang="en-US" dirty="0"/>
              <a:t> 50,000 and </a:t>
            </a:r>
            <a:r>
              <a:rPr lang="en-US" dirty="0" err="1"/>
              <a:t>Rs</a:t>
            </a:r>
            <a:r>
              <a:rPr lang="en-US" dirty="0"/>
              <a:t> 90,000.</a:t>
            </a:r>
            <a:endParaRPr lang="en-IN" dirty="0" smtClean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15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iii) Find the names of all persons who lives and work in same city.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34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iv) List the names of the people who work for "Tech M" along with the cities they live in.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77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v) Find the average salary of "</a:t>
            </a:r>
            <a:r>
              <a:rPr lang="en-US" dirty="0" err="1"/>
              <a:t>lnfosys</a:t>
            </a:r>
            <a:r>
              <a:rPr lang="en-US" dirty="0"/>
              <a:t>" person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38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136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KULDEEP</dc:creator>
  <cp:lastModifiedBy>KULDEEP</cp:lastModifiedBy>
  <cp:revision>1</cp:revision>
  <dcterms:created xsi:type="dcterms:W3CDTF">2018-02-20T14:11:35Z</dcterms:created>
  <dcterms:modified xsi:type="dcterms:W3CDTF">2018-02-20T14:16:32Z</dcterms:modified>
</cp:coreProperties>
</file>