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528-F564-434B-9361-6243D437754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2F5C-95DE-497B-A7A0-E5A7E4FD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0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528-F564-434B-9361-6243D437754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2F5C-95DE-497B-A7A0-E5A7E4FD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1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528-F564-434B-9361-6243D437754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2F5C-95DE-497B-A7A0-E5A7E4FD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8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528-F564-434B-9361-6243D437754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2F5C-95DE-497B-A7A0-E5A7E4FD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4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528-F564-434B-9361-6243D437754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2F5C-95DE-497B-A7A0-E5A7E4FD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528-F564-434B-9361-6243D437754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2F5C-95DE-497B-A7A0-E5A7E4FD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3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528-F564-434B-9361-6243D437754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2F5C-95DE-497B-A7A0-E5A7E4FD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528-F564-434B-9361-6243D437754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2F5C-95DE-497B-A7A0-E5A7E4FD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0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528-F564-434B-9361-6243D437754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2F5C-95DE-497B-A7A0-E5A7E4FD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528-F564-434B-9361-6243D437754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2F5C-95DE-497B-A7A0-E5A7E4FD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2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3528-F564-434B-9361-6243D437754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2F5C-95DE-497B-A7A0-E5A7E4FD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3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3528-F564-434B-9361-6243D437754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02F5C-95DE-497B-A7A0-E5A7E4FDA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1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98876"/>
          </a:xfrm>
        </p:spPr>
        <p:txBody>
          <a:bodyPr/>
          <a:lstStyle/>
          <a:p>
            <a:r>
              <a:rPr lang="en-US" dirty="0" smtClean="0"/>
              <a:t>The file system(</a:t>
            </a:r>
            <a:r>
              <a:rPr lang="en-US" dirty="0" err="1" smtClean="0"/>
              <a:t>unix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7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1224"/>
            <a:ext cx="10855817" cy="5190184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 err="1"/>
              <a:t>p</a:t>
            </a:r>
            <a:r>
              <a:rPr lang="en-US" sz="2000" b="1" dirty="0" err="1" smtClean="0"/>
              <a:t>wd</a:t>
            </a:r>
            <a:r>
              <a:rPr lang="en-US" sz="2000" b="1" dirty="0" smtClean="0"/>
              <a:t>  </a:t>
            </a:r>
            <a:r>
              <a:rPr lang="en-US" sz="2000" dirty="0" smtClean="0"/>
              <a:t>: to find the current directory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Synatx</a:t>
            </a:r>
            <a:r>
              <a:rPr lang="en-US" sz="2000" dirty="0" smtClean="0"/>
              <a:t> :    $ </a:t>
            </a:r>
            <a:r>
              <a:rPr lang="en-US" sz="2000" dirty="0" err="1" smtClean="0"/>
              <a:t>pwd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o/p :  /home/</a:t>
            </a:r>
            <a:r>
              <a:rPr lang="en-US" sz="2000" dirty="0" err="1" smtClean="0"/>
              <a:t>romeo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/>
              <a:t>c</a:t>
            </a:r>
            <a:r>
              <a:rPr lang="en-US" sz="2000" b="1" dirty="0" smtClean="0"/>
              <a:t>d</a:t>
            </a:r>
            <a:r>
              <a:rPr lang="en-US" sz="2000" dirty="0" smtClean="0"/>
              <a:t>   : this command is used to change your current directory and place you in another directory.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Synatax</a:t>
            </a:r>
            <a:r>
              <a:rPr lang="en-US" sz="2000" dirty="0" smtClean="0"/>
              <a:t> :   cd  directory name</a:t>
            </a:r>
          </a:p>
          <a:p>
            <a:pPr marL="0" indent="0">
              <a:buNone/>
            </a:pPr>
            <a:r>
              <a:rPr lang="en-US" sz="2000" dirty="0" smtClean="0"/>
              <a:t>Example    :  cd docs</a:t>
            </a:r>
          </a:p>
          <a:p>
            <a:pPr marL="0" indent="0">
              <a:buNone/>
            </a:pPr>
            <a:r>
              <a:rPr lang="en-US" sz="2000" dirty="0" smtClean="0"/>
              <a:t>      o/p: $_ </a:t>
            </a:r>
          </a:p>
          <a:p>
            <a:r>
              <a:rPr lang="en-US" sz="2000" b="1" dirty="0" err="1"/>
              <a:t>m</a:t>
            </a:r>
            <a:r>
              <a:rPr lang="en-US" sz="2000" b="1" dirty="0" err="1" smtClean="0"/>
              <a:t>kdir</a:t>
            </a:r>
            <a:r>
              <a:rPr lang="en-US" sz="2000" b="1" dirty="0" smtClean="0"/>
              <a:t> </a:t>
            </a:r>
            <a:r>
              <a:rPr lang="en-US" sz="2000" dirty="0" smtClean="0"/>
              <a:t>  : this command is used to create a directory</a:t>
            </a:r>
          </a:p>
          <a:p>
            <a:pPr marL="0" indent="0">
              <a:buNone/>
            </a:pPr>
            <a:r>
              <a:rPr lang="en-US" sz="2000" dirty="0" smtClean="0"/>
              <a:t>Syntax :   </a:t>
            </a:r>
            <a:r>
              <a:rPr lang="en-US" sz="2000" dirty="0" err="1" smtClean="0"/>
              <a:t>mkdir</a:t>
            </a:r>
            <a:r>
              <a:rPr lang="en-US" sz="2000" dirty="0" smtClean="0"/>
              <a:t> directory name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Eample</a:t>
            </a:r>
            <a:r>
              <a:rPr lang="en-US" sz="2000" dirty="0" smtClean="0"/>
              <a:t> :  </a:t>
            </a:r>
            <a:r>
              <a:rPr lang="en-US" sz="2000" dirty="0" err="1" smtClean="0"/>
              <a:t>mkdir</a:t>
            </a:r>
            <a:r>
              <a:rPr lang="en-US" sz="2000" dirty="0" smtClean="0"/>
              <a:t> docs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9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r</a:t>
            </a:r>
            <a:r>
              <a:rPr lang="en-US" sz="2400" b="1" dirty="0" err="1" smtClean="0"/>
              <a:t>mdir</a:t>
            </a:r>
            <a:r>
              <a:rPr lang="en-US" sz="2400" dirty="0" smtClean="0"/>
              <a:t>:  this command removes directories. </a:t>
            </a:r>
          </a:p>
          <a:p>
            <a:pPr marL="0" indent="0">
              <a:buNone/>
            </a:pPr>
            <a:r>
              <a:rPr lang="en-US" sz="2400" dirty="0" smtClean="0"/>
              <a:t>Syntax :   </a:t>
            </a:r>
            <a:r>
              <a:rPr lang="en-US" sz="2400" dirty="0" err="1" smtClean="0"/>
              <a:t>rmdir</a:t>
            </a:r>
            <a:r>
              <a:rPr lang="en-US" sz="2400" dirty="0" smtClean="0"/>
              <a:t> options  </a:t>
            </a:r>
            <a:r>
              <a:rPr lang="en-US" sz="2400" dirty="0" err="1" smtClean="0"/>
              <a:t>direcriry</a:t>
            </a:r>
            <a:r>
              <a:rPr lang="en-US" sz="2400" dirty="0" smtClean="0"/>
              <a:t> name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Example :  </a:t>
            </a:r>
            <a:r>
              <a:rPr lang="en-US" sz="2400" dirty="0" err="1" smtClean="0"/>
              <a:t>rmdir</a:t>
            </a:r>
            <a:r>
              <a:rPr lang="en-US" sz="2400" dirty="0" smtClean="0"/>
              <a:t>  </a:t>
            </a:r>
            <a:r>
              <a:rPr lang="en-US" sz="2400" dirty="0" err="1" smtClean="0"/>
              <a:t>pis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Above command removes directory named </a:t>
            </a:r>
            <a:r>
              <a:rPr lang="en-US" sz="2400" dirty="0" err="1" smtClean="0"/>
              <a:t>pis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r</a:t>
            </a:r>
            <a:r>
              <a:rPr lang="en-US" sz="2400" dirty="0" err="1" smtClean="0"/>
              <a:t>mdir</a:t>
            </a:r>
            <a:r>
              <a:rPr lang="en-US" sz="2400" dirty="0" smtClean="0"/>
              <a:t> can also be used to remove multiple directories. </a:t>
            </a:r>
          </a:p>
          <a:p>
            <a:pPr marL="0" indent="0">
              <a:buNone/>
            </a:pPr>
            <a:r>
              <a:rPr lang="en-US" sz="2400" dirty="0" smtClean="0"/>
              <a:t>Example:   </a:t>
            </a:r>
            <a:r>
              <a:rPr lang="en-US" sz="2400" dirty="0" err="1" smtClean="0"/>
              <a:t>rmdir</a:t>
            </a:r>
            <a:r>
              <a:rPr lang="en-US" sz="2400" dirty="0" smtClean="0"/>
              <a:t> </a:t>
            </a:r>
            <a:r>
              <a:rPr lang="en-US" sz="2400" dirty="0" err="1" smtClean="0"/>
              <a:t>pis</a:t>
            </a:r>
            <a:r>
              <a:rPr lang="en-US" sz="2400" dirty="0" smtClean="0"/>
              <a:t>  </a:t>
            </a:r>
            <a:r>
              <a:rPr lang="en-US" sz="2400" dirty="0" err="1" smtClean="0"/>
              <a:t>prog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Above command removes </a:t>
            </a:r>
            <a:r>
              <a:rPr lang="en-US" sz="2400" dirty="0" smtClean="0"/>
              <a:t>directories </a:t>
            </a:r>
            <a:r>
              <a:rPr lang="en-US" sz="2400" dirty="0"/>
              <a:t>named </a:t>
            </a:r>
            <a:r>
              <a:rPr lang="en-US" sz="2400" dirty="0" err="1" smtClean="0"/>
              <a:t>pis</a:t>
            </a:r>
            <a:r>
              <a:rPr lang="en-US" sz="2400" dirty="0" smtClean="0"/>
              <a:t> and </a:t>
            </a:r>
            <a:r>
              <a:rPr lang="en-US" sz="2400" dirty="0" err="1" smtClean="0"/>
              <a:t>prog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06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cp</a:t>
            </a:r>
            <a:r>
              <a:rPr lang="en-US" sz="2400" dirty="0" smtClean="0"/>
              <a:t> : copying files</a:t>
            </a:r>
          </a:p>
          <a:p>
            <a:pPr marL="0" indent="0">
              <a:buNone/>
            </a:pPr>
            <a:r>
              <a:rPr lang="en-US" sz="2400" dirty="0" smtClean="0"/>
              <a:t>This command copies a file or group of files. The syntax requires at least two filenames to be specified in the command line.</a:t>
            </a:r>
          </a:p>
          <a:p>
            <a:pPr marL="0" indent="0">
              <a:buNone/>
            </a:pPr>
            <a:r>
              <a:rPr lang="en-US" sz="2400" dirty="0" smtClean="0"/>
              <a:t>Syntax:   </a:t>
            </a:r>
            <a:r>
              <a:rPr lang="en-US" sz="2400" dirty="0" err="1" smtClean="0"/>
              <a:t>cp</a:t>
            </a:r>
            <a:r>
              <a:rPr lang="en-US" sz="2400" dirty="0" smtClean="0"/>
              <a:t> source destination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Example : </a:t>
            </a:r>
            <a:r>
              <a:rPr lang="en-US" sz="2400" dirty="0" err="1" smtClean="0"/>
              <a:t>cp</a:t>
            </a:r>
            <a:r>
              <a:rPr lang="en-US" sz="2400" dirty="0" smtClean="0"/>
              <a:t> chap unit</a:t>
            </a:r>
          </a:p>
          <a:p>
            <a:pPr marL="0" indent="0">
              <a:buNone/>
            </a:pPr>
            <a:r>
              <a:rPr lang="en-US" sz="2400" dirty="0" smtClean="0"/>
              <a:t>Above command copies content of chap file to unit file. If destination file does not exits then it will be created and later copying takes place.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28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14149" cy="4588054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m</a:t>
            </a:r>
            <a:r>
              <a:rPr lang="en-US" sz="2400" dirty="0" smtClean="0"/>
              <a:t> : deleting files</a:t>
            </a:r>
          </a:p>
          <a:p>
            <a:pPr marL="0" indent="0">
              <a:buNone/>
            </a:pPr>
            <a:r>
              <a:rPr lang="en-US" sz="2400" dirty="0" smtClean="0"/>
              <a:t>This command deletes the files.  This command can also be used to delete multiple files.</a:t>
            </a:r>
          </a:p>
          <a:p>
            <a:pPr marL="0" indent="0">
              <a:buNone/>
            </a:pPr>
            <a:r>
              <a:rPr lang="en-US" sz="2400" dirty="0" smtClean="0"/>
              <a:t>Syntax:   </a:t>
            </a:r>
            <a:r>
              <a:rPr lang="en-US" sz="2400" dirty="0" err="1" smtClean="0"/>
              <a:t>rm</a:t>
            </a:r>
            <a:r>
              <a:rPr lang="en-US" sz="2400" dirty="0" smtClean="0"/>
              <a:t> options filenames</a:t>
            </a:r>
          </a:p>
          <a:p>
            <a:pPr marL="0" indent="0">
              <a:buNone/>
            </a:pPr>
            <a:r>
              <a:rPr lang="en-US" sz="2400" dirty="0" smtClean="0"/>
              <a:t>The options field is optional.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Example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 smtClean="0"/>
              <a:t>rm</a:t>
            </a:r>
            <a:r>
              <a:rPr lang="en-US" sz="2400" dirty="0" smtClean="0"/>
              <a:t> chap      </a:t>
            </a:r>
          </a:p>
          <a:p>
            <a:pPr marL="0" indent="0">
              <a:buNone/>
            </a:pPr>
            <a:r>
              <a:rPr lang="en-US" sz="2400" dirty="0" smtClean="0"/>
              <a:t>This command removes file called chap</a:t>
            </a:r>
          </a:p>
          <a:p>
            <a:pPr marL="0" indent="0">
              <a:buNone/>
            </a:pPr>
            <a:r>
              <a:rPr lang="en-US" sz="2400" dirty="0" err="1" smtClean="0"/>
              <a:t>rm</a:t>
            </a:r>
            <a:r>
              <a:rPr lang="en-US" sz="2400" dirty="0" smtClean="0"/>
              <a:t> chap file1 unit</a:t>
            </a:r>
          </a:p>
          <a:p>
            <a:pPr marL="0" indent="0">
              <a:buNone/>
            </a:pPr>
            <a:r>
              <a:rPr lang="en-US" sz="2400" dirty="0" smtClean="0"/>
              <a:t>This command removes 3 files named chap, </a:t>
            </a:r>
            <a:r>
              <a:rPr lang="en-US" sz="2400" dirty="0"/>
              <a:t>file1 </a:t>
            </a:r>
            <a:r>
              <a:rPr lang="en-US" sz="2400" dirty="0" smtClean="0"/>
              <a:t>and unit. 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5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m</a:t>
            </a:r>
            <a:r>
              <a:rPr lang="en-US" sz="2000" dirty="0" smtClean="0"/>
              <a:t>v : this command is used for</a:t>
            </a:r>
          </a:p>
          <a:p>
            <a:r>
              <a:rPr lang="en-US" sz="2000" dirty="0" smtClean="0"/>
              <a:t>Renaming a file(or directory)</a:t>
            </a:r>
          </a:p>
          <a:p>
            <a:r>
              <a:rPr lang="en-US" sz="2000" dirty="0" smtClean="0"/>
              <a:t>Moves a group of files to a different directory.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 smtClean="0"/>
              <a:t>Renaming a file: </a:t>
            </a:r>
          </a:p>
          <a:p>
            <a:pPr marL="0" indent="0">
              <a:buNone/>
            </a:pPr>
            <a:r>
              <a:rPr lang="en-US" sz="2000" b="1" dirty="0" smtClean="0"/>
              <a:t>mv chap unit   </a:t>
            </a:r>
          </a:p>
          <a:p>
            <a:pPr marL="0" indent="0">
              <a:buNone/>
            </a:pPr>
            <a:r>
              <a:rPr lang="en-US" sz="2000" dirty="0" smtClean="0"/>
              <a:t>It renames file chap to unit.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 smtClean="0"/>
              <a:t>Moving files to directory</a:t>
            </a:r>
          </a:p>
          <a:p>
            <a:pPr marL="0" indent="0">
              <a:buNone/>
            </a:pPr>
            <a:r>
              <a:rPr lang="en-US" sz="2000" b="1" dirty="0" smtClean="0"/>
              <a:t>mv chap1 chap2 </a:t>
            </a:r>
            <a:r>
              <a:rPr lang="en-US" sz="2000" b="1" dirty="0" err="1" smtClean="0"/>
              <a:t>prog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It moves files chap1 and chap2 to a directory </a:t>
            </a:r>
            <a:r>
              <a:rPr lang="en-US" sz="2000" dirty="0" err="1" smtClean="0"/>
              <a:t>prog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270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at  : displaying and creating files</a:t>
            </a:r>
          </a:p>
          <a:p>
            <a:pPr marL="0" indent="0">
              <a:buNone/>
            </a:pPr>
            <a:r>
              <a:rPr lang="en-US" sz="2400" dirty="0" smtClean="0"/>
              <a:t>Syntax: cat filenames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Example:</a:t>
            </a:r>
          </a:p>
          <a:p>
            <a:pPr marL="0" indent="0">
              <a:buNone/>
            </a:pPr>
            <a:r>
              <a:rPr lang="en-US" sz="2400" b="1" dirty="0" smtClean="0"/>
              <a:t>cat note </a:t>
            </a:r>
          </a:p>
          <a:p>
            <a:pPr marL="0" indent="0">
              <a:buNone/>
            </a:pPr>
            <a:r>
              <a:rPr lang="en-US" sz="2400" dirty="0" smtClean="0"/>
              <a:t>This command displays content of note file.</a:t>
            </a:r>
          </a:p>
          <a:p>
            <a:pPr marL="0" indent="0">
              <a:buNone/>
            </a:pPr>
            <a:r>
              <a:rPr lang="en-US" sz="2400" b="1" dirty="0"/>
              <a:t>c</a:t>
            </a:r>
            <a:r>
              <a:rPr lang="en-US" sz="2400" b="1" dirty="0" smtClean="0"/>
              <a:t>at note file1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47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197"/>
            <a:ext cx="10515600" cy="4163051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000" dirty="0" err="1" smtClean="0"/>
              <a:t>ls</a:t>
            </a:r>
            <a:r>
              <a:rPr lang="en-US" sz="2000" dirty="0" smtClean="0"/>
              <a:t> : listing files</a:t>
            </a:r>
          </a:p>
          <a:p>
            <a:pPr marL="0" indent="0">
              <a:buNone/>
            </a:pPr>
            <a:r>
              <a:rPr lang="en-US" sz="2000" dirty="0" smtClean="0"/>
              <a:t>This command is used to display files in current directory. </a:t>
            </a:r>
          </a:p>
          <a:p>
            <a:pPr marL="0" indent="0">
              <a:buNone/>
            </a:pPr>
            <a:r>
              <a:rPr lang="en-US" sz="2000" dirty="0" smtClean="0"/>
              <a:t>Syntax :  </a:t>
            </a:r>
            <a:r>
              <a:rPr lang="en-US" sz="2000" dirty="0" err="1" smtClean="0"/>
              <a:t>ls</a:t>
            </a:r>
            <a:r>
              <a:rPr lang="en-US" sz="2000" dirty="0" smtClean="0"/>
              <a:t> options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Examples: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 smtClean="0"/>
              <a:t>ls</a:t>
            </a:r>
            <a:r>
              <a:rPr lang="en-US" sz="2000" dirty="0" smtClean="0"/>
              <a:t>   : this command used to display files in current directory.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 smtClean="0"/>
              <a:t>ls</a:t>
            </a:r>
            <a:r>
              <a:rPr lang="en-US" sz="2000" dirty="0" smtClean="0"/>
              <a:t> </a:t>
            </a:r>
            <a:r>
              <a:rPr lang="en-US" sz="2000" dirty="0" err="1" smtClean="0"/>
              <a:t>prog</a:t>
            </a:r>
            <a:r>
              <a:rPr lang="en-US" sz="2000" dirty="0" smtClean="0"/>
              <a:t> : displays files contained in </a:t>
            </a:r>
            <a:r>
              <a:rPr lang="en-US" sz="2000" dirty="0" err="1" smtClean="0"/>
              <a:t>prog</a:t>
            </a:r>
            <a:r>
              <a:rPr lang="en-US" sz="2000" dirty="0" smtClean="0"/>
              <a:t> directory.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352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379"/>
            <a:ext cx="10515600" cy="489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ls</a:t>
            </a:r>
            <a:r>
              <a:rPr lang="en-US" sz="2400" dirty="0"/>
              <a:t> –l :  used to list file attributes. </a:t>
            </a:r>
          </a:p>
          <a:p>
            <a:pPr marL="0" indent="0">
              <a:buNone/>
            </a:pPr>
            <a:r>
              <a:rPr lang="en-US" sz="2400" dirty="0"/>
              <a:t>Output : </a:t>
            </a:r>
            <a:r>
              <a:rPr lang="en-US" sz="2000" dirty="0" smtClean="0"/>
              <a:t>the following output shows the attributes such as permission , links , owner of file etc. of files of current directory.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14" y="2611125"/>
            <a:ext cx="8746835" cy="357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075"/>
            <a:ext cx="10515600" cy="5128967"/>
          </a:xfrm>
        </p:spPr>
        <p:txBody>
          <a:bodyPr>
            <a:normAutofit/>
          </a:bodyPr>
          <a:lstStyle/>
          <a:p>
            <a:r>
              <a:rPr lang="en-US" sz="2000" dirty="0" err="1"/>
              <a:t>l</a:t>
            </a:r>
            <a:r>
              <a:rPr lang="en-US" sz="2000" dirty="0" err="1" smtClean="0"/>
              <a:t>s</a:t>
            </a:r>
            <a:r>
              <a:rPr lang="en-US" sz="2000" dirty="0" smtClean="0"/>
              <a:t> –d :   this command is used to list the directory attributes. </a:t>
            </a:r>
          </a:p>
          <a:p>
            <a:r>
              <a:rPr lang="en-US" sz="2000" dirty="0" smtClean="0"/>
              <a:t>Example : </a:t>
            </a:r>
            <a:r>
              <a:rPr lang="en-US" sz="2000" dirty="0" err="1" smtClean="0"/>
              <a:t>ls</a:t>
            </a:r>
            <a:r>
              <a:rPr lang="en-US" sz="2000" dirty="0" smtClean="0"/>
              <a:t> –</a:t>
            </a:r>
            <a:r>
              <a:rPr lang="en-US" sz="2000" dirty="0" err="1" smtClean="0"/>
              <a:t>ld</a:t>
            </a:r>
            <a:r>
              <a:rPr lang="en-US" sz="2000" dirty="0" smtClean="0"/>
              <a:t> </a:t>
            </a:r>
            <a:r>
              <a:rPr lang="en-US" sz="2000" dirty="0" err="1" smtClean="0"/>
              <a:t>helpdir</a:t>
            </a:r>
            <a:r>
              <a:rPr lang="en-US" sz="2000" dirty="0" smtClean="0"/>
              <a:t> </a:t>
            </a:r>
            <a:r>
              <a:rPr lang="en-US" sz="2000" dirty="0" err="1" smtClean="0"/>
              <a:t>progs</a:t>
            </a:r>
            <a:endParaRPr lang="en-US" sz="2000" dirty="0" smtClean="0"/>
          </a:p>
          <a:p>
            <a:r>
              <a:rPr lang="en-US" sz="2000" dirty="0" smtClean="0"/>
              <a:t>Output of command is shown below: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38" y="2568865"/>
            <a:ext cx="7618392" cy="35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File Permission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4" y="811370"/>
            <a:ext cx="11372045" cy="570534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To understand and to view file permission we must use </a:t>
            </a:r>
            <a:r>
              <a:rPr lang="en-US" sz="2000" dirty="0" err="1" smtClean="0"/>
              <a:t>ls</a:t>
            </a:r>
            <a:r>
              <a:rPr lang="en-US" sz="2000" dirty="0" smtClean="0"/>
              <a:t> –l command. Here its important to understand ownership and group ownership permissions as shown in below fig.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r indicates read permission which means cat can display file.  w indicates write permission you can edit file. X indicates execute permission, you can execute it as a program.  File permission is divided into 3 groups as shown in below fig. </a:t>
            </a:r>
          </a:p>
          <a:p>
            <a:r>
              <a:rPr lang="en-US" sz="2000" dirty="0" smtClean="0"/>
              <a:t>1. owner’s permission  2. group permission   3. other’s permission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 first group has all permissions(</a:t>
            </a:r>
            <a:r>
              <a:rPr lang="en-US" sz="2000" dirty="0" err="1" smtClean="0"/>
              <a:t>rwx</a:t>
            </a:r>
            <a:r>
              <a:rPr lang="en-US" sz="2000" dirty="0" smtClean="0"/>
              <a:t>). That means owner can read, write and execute the file.</a:t>
            </a:r>
            <a:endParaRPr lang="en-US" sz="2000" dirty="0"/>
          </a:p>
          <a:p>
            <a:r>
              <a:rPr lang="en-US" sz="2000" dirty="0" smtClean="0"/>
              <a:t>Second group has hyper in middle (r-x). That means all members of group can read and execute the file but they can write to file.</a:t>
            </a:r>
          </a:p>
          <a:p>
            <a:r>
              <a:rPr lang="en-US" sz="2000" dirty="0" smtClean="0"/>
              <a:t>The third group (r--) has only read permission. That means other user can only read the file but can not write and execute the file. 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38" y="2537138"/>
            <a:ext cx="6466134" cy="19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child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The Unix file system has a hierarchical (or tree-like) structure with its highest level directory called root (denoted by /, pronounced </a:t>
            </a:r>
            <a:r>
              <a:rPr lang="en-US" sz="2000" b="1" i="1" dirty="0"/>
              <a:t>slash</a:t>
            </a:r>
            <a:r>
              <a:rPr lang="en-US" sz="2000" b="1" dirty="0"/>
              <a:t>). Immediately below the root level directory are several subdirectories, most of which contain system files. Below this can exist system files, application files, and/or user data files.</a:t>
            </a:r>
            <a:r>
              <a:rPr lang="en-US" sz="2000" dirty="0"/>
              <a:t> Similar to the concept of the process parent-child relationship, all files on a Unix system are related to one another. That is, files also have a parent-child existence. Thus, all files (except one) share a common parental link, the top-most file (i.e. /) being the exception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Below is a diagram (slice) of a "typical" Unix file system. As you can see, the top-most directory is / (slash), with the directories directly beneath being system directories. Note that as Unix </a:t>
            </a:r>
            <a:r>
              <a:rPr lang="en-US" sz="2000" dirty="0" smtClean="0"/>
              <a:t>implementations </a:t>
            </a:r>
            <a:r>
              <a:rPr lang="en-US" sz="2000" dirty="0"/>
              <a:t>and vendors vary, so will this file system hierarchy. However, the organization of most file systems is similar.</a:t>
            </a:r>
          </a:p>
        </p:txBody>
      </p:sp>
    </p:spTree>
    <p:extLst>
      <p:ext uri="{BB962C8B-B14F-4D97-AF65-F5344CB8AC3E}">
        <p14:creationId xmlns:p14="http://schemas.microsoft.com/office/powerpoint/2010/main" val="35849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c</a:t>
            </a:r>
            <a:r>
              <a:rPr lang="en-US" sz="2400" b="1" dirty="0" err="1" smtClean="0"/>
              <a:t>hmod</a:t>
            </a:r>
            <a:r>
              <a:rPr lang="en-US" sz="2400" b="1" dirty="0" smtClean="0"/>
              <a:t> : changing file permission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197"/>
            <a:ext cx="11353800" cy="5270634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Chmod</a:t>
            </a:r>
            <a:r>
              <a:rPr lang="en-US" sz="2000" dirty="0" smtClean="0"/>
              <a:t> sets a file permissions(read, write, execute) for all three categories of users(owner, group and other) and uses following syntax.</a:t>
            </a:r>
          </a:p>
          <a:p>
            <a:r>
              <a:rPr lang="en-US" sz="2000" b="1" dirty="0" smtClean="0"/>
              <a:t>syntax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b="1" dirty="0" err="1" smtClean="0"/>
              <a:t>chmod</a:t>
            </a:r>
            <a:r>
              <a:rPr lang="en-US" sz="2000" b="1" dirty="0" smtClean="0"/>
              <a:t> category operation permission file(s)</a:t>
            </a:r>
          </a:p>
          <a:p>
            <a:r>
              <a:rPr lang="en-US" sz="2000" dirty="0" smtClean="0"/>
              <a:t>There are 3 components in the syntax </a:t>
            </a:r>
          </a:p>
          <a:p>
            <a:r>
              <a:rPr lang="en-US" sz="2000" dirty="0" smtClean="0"/>
              <a:t>1. category of user(u-owner, g-group owner or o-other)</a:t>
            </a:r>
          </a:p>
          <a:p>
            <a:r>
              <a:rPr lang="en-US" sz="2000" dirty="0" smtClean="0"/>
              <a:t>2. operation to be performed (assign or remove permission)</a:t>
            </a:r>
          </a:p>
          <a:p>
            <a:r>
              <a:rPr lang="en-US" sz="2000" dirty="0" smtClean="0"/>
              <a:t>3. permission type(read, write or execute)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36691"/>
            <a:ext cx="5596541" cy="2167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99" y="4211392"/>
            <a:ext cx="5447763" cy="229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43190"/>
            <a:ext cx="10830059" cy="565382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permission of file called as small</a:t>
            </a:r>
            <a:endParaRPr lang="en-US" sz="2000" dirty="0"/>
          </a:p>
          <a:p>
            <a:r>
              <a:rPr lang="en-US" sz="2000" dirty="0" err="1"/>
              <a:t>l</a:t>
            </a:r>
            <a:r>
              <a:rPr lang="en-US" sz="2000" dirty="0" err="1" smtClean="0"/>
              <a:t>s</a:t>
            </a:r>
            <a:r>
              <a:rPr lang="en-US" sz="2000" dirty="0" smtClean="0"/>
              <a:t>  –l  small</a:t>
            </a:r>
          </a:p>
          <a:p>
            <a:pPr marL="0" indent="0">
              <a:buNone/>
            </a:pPr>
            <a:r>
              <a:rPr lang="en-US" sz="2000" dirty="0" smtClean="0"/>
              <a:t>o/p:  </a:t>
            </a:r>
            <a:r>
              <a:rPr lang="en-US" sz="2000" b="1" dirty="0" smtClean="0"/>
              <a:t>- r w – r - - r - -       1       </a:t>
            </a:r>
            <a:r>
              <a:rPr lang="en-US" sz="2000" b="1" dirty="0" err="1" smtClean="0"/>
              <a:t>romeo</a:t>
            </a:r>
            <a:r>
              <a:rPr lang="en-US" sz="2000" b="1" dirty="0" smtClean="0"/>
              <a:t>      metal     10       may 10 10:30    small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1.  Assign execute permission to user </a:t>
            </a:r>
          </a:p>
          <a:p>
            <a:pPr marL="0" indent="0">
              <a:buNone/>
            </a:pPr>
            <a:r>
              <a:rPr lang="en-US" sz="2000" b="1" dirty="0" err="1"/>
              <a:t>c</a:t>
            </a:r>
            <a:r>
              <a:rPr lang="en-US" sz="2000" b="1" dirty="0" err="1" smtClean="0"/>
              <a:t>hmod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u+x</a:t>
            </a:r>
            <a:r>
              <a:rPr lang="en-US" sz="2000" b="1" dirty="0" smtClean="0"/>
              <a:t>  small </a:t>
            </a:r>
          </a:p>
          <a:p>
            <a:r>
              <a:rPr lang="en-US" sz="2000" dirty="0"/>
              <a:t>Check permission of file called as small</a:t>
            </a:r>
          </a:p>
          <a:p>
            <a:r>
              <a:rPr lang="en-US" sz="2000" dirty="0" err="1"/>
              <a:t>ls</a:t>
            </a:r>
            <a:r>
              <a:rPr lang="en-US" sz="2000" dirty="0"/>
              <a:t>  –l  small</a:t>
            </a:r>
          </a:p>
          <a:p>
            <a:pPr marL="0" indent="0">
              <a:buNone/>
            </a:pPr>
            <a:r>
              <a:rPr lang="en-US" sz="2000" dirty="0"/>
              <a:t>o/p:  </a:t>
            </a:r>
            <a:r>
              <a:rPr lang="en-US" sz="2000" b="1" dirty="0"/>
              <a:t>- </a:t>
            </a:r>
            <a:r>
              <a:rPr lang="en-US" sz="2000" b="1" dirty="0" smtClean="0"/>
              <a:t>r w x r - - r - -        1       </a:t>
            </a:r>
            <a:r>
              <a:rPr lang="en-US" sz="2000" b="1" dirty="0" err="1"/>
              <a:t>romeo</a:t>
            </a:r>
            <a:r>
              <a:rPr lang="en-US" sz="2000" b="1" dirty="0"/>
              <a:t>      metal     10       may 10 10:30    small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2. </a:t>
            </a:r>
            <a:r>
              <a:rPr lang="en-US" sz="2000" b="1" dirty="0" err="1"/>
              <a:t>chmod</a:t>
            </a:r>
            <a:r>
              <a:rPr lang="en-US" sz="2000" b="1" dirty="0"/>
              <a:t> </a:t>
            </a:r>
            <a:r>
              <a:rPr lang="en-US" sz="2000" b="1" dirty="0" err="1" smtClean="0"/>
              <a:t>g+wx</a:t>
            </a:r>
            <a:r>
              <a:rPr lang="en-US" sz="2000" b="1" dirty="0" smtClean="0"/>
              <a:t>  </a:t>
            </a:r>
            <a:r>
              <a:rPr lang="en-US" sz="2000" b="1" dirty="0"/>
              <a:t>small </a:t>
            </a:r>
          </a:p>
          <a:p>
            <a:r>
              <a:rPr lang="en-US" sz="2000" dirty="0"/>
              <a:t>Check permission of file called as small</a:t>
            </a:r>
          </a:p>
          <a:p>
            <a:r>
              <a:rPr lang="en-US" sz="2000" dirty="0" err="1"/>
              <a:t>ls</a:t>
            </a:r>
            <a:r>
              <a:rPr lang="en-US" sz="2000" dirty="0"/>
              <a:t>  –l  small</a:t>
            </a:r>
          </a:p>
          <a:p>
            <a:pPr marL="0" indent="0">
              <a:buNone/>
            </a:pPr>
            <a:r>
              <a:rPr lang="en-US" sz="2000" dirty="0"/>
              <a:t>o/p:  </a:t>
            </a:r>
            <a:r>
              <a:rPr lang="en-US" sz="2000" b="1" dirty="0"/>
              <a:t>- r w x r </a:t>
            </a:r>
            <a:r>
              <a:rPr lang="en-US" sz="2000" b="1" dirty="0" smtClean="0"/>
              <a:t>w x </a:t>
            </a:r>
            <a:r>
              <a:rPr lang="en-US" sz="2000" b="1" dirty="0"/>
              <a:t>r - -        1       </a:t>
            </a:r>
            <a:r>
              <a:rPr lang="en-US" sz="2000" b="1" dirty="0" err="1"/>
              <a:t>romeo</a:t>
            </a:r>
            <a:r>
              <a:rPr lang="en-US" sz="2000" b="1" dirty="0"/>
              <a:t>      metal     10       may 10 10:30    </a:t>
            </a:r>
            <a:r>
              <a:rPr lang="en-US" sz="2000" b="1" dirty="0" smtClean="0"/>
              <a:t>small</a:t>
            </a:r>
          </a:p>
          <a:p>
            <a:pPr marL="0" indent="0">
              <a:buNone/>
            </a:pPr>
            <a:r>
              <a:rPr lang="en-US" sz="2000" b="1" dirty="0"/>
              <a:t>2. </a:t>
            </a:r>
            <a:r>
              <a:rPr lang="en-US" sz="2000" b="1" dirty="0" err="1"/>
              <a:t>chmod</a:t>
            </a:r>
            <a:r>
              <a:rPr lang="en-US" sz="2000" b="1" dirty="0"/>
              <a:t> </a:t>
            </a:r>
            <a:r>
              <a:rPr lang="en-US" sz="2000" b="1" dirty="0" err="1" smtClean="0"/>
              <a:t>o+w</a:t>
            </a:r>
            <a:r>
              <a:rPr lang="en-US" sz="2000" b="1" dirty="0" smtClean="0"/>
              <a:t>  </a:t>
            </a:r>
            <a:r>
              <a:rPr lang="en-US" sz="2000" b="1" dirty="0"/>
              <a:t>small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377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33" y="107548"/>
            <a:ext cx="10515600" cy="716700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533" y="949861"/>
            <a:ext cx="10515600" cy="5521772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smtClean="0"/>
              <a:t>Using multiple expressions</a:t>
            </a:r>
          </a:p>
          <a:p>
            <a:r>
              <a:rPr lang="en-US" sz="2000" dirty="0" smtClean="0"/>
              <a:t>1. </a:t>
            </a:r>
            <a:r>
              <a:rPr lang="en-US" sz="2000" dirty="0" err="1" smtClean="0"/>
              <a:t>chmod</a:t>
            </a:r>
            <a:r>
              <a:rPr lang="en-US" sz="2000" dirty="0" smtClean="0"/>
              <a:t> </a:t>
            </a:r>
            <a:r>
              <a:rPr lang="en-US" sz="2000" dirty="0" err="1" smtClean="0"/>
              <a:t>u+r</a:t>
            </a:r>
            <a:r>
              <a:rPr lang="en-US" sz="2000" dirty="0" smtClean="0"/>
              <a:t>, </a:t>
            </a:r>
            <a:r>
              <a:rPr lang="en-US" sz="2000" dirty="0" err="1" smtClean="0"/>
              <a:t>g+x</a:t>
            </a:r>
            <a:r>
              <a:rPr lang="en-US" sz="2000" dirty="0" smtClean="0"/>
              <a:t>  small </a:t>
            </a:r>
          </a:p>
          <a:p>
            <a:r>
              <a:rPr lang="en-US" sz="2000" dirty="0" smtClean="0"/>
              <a:t>2. </a:t>
            </a:r>
            <a:r>
              <a:rPr lang="en-US" sz="2000" dirty="0" err="1"/>
              <a:t>chmod</a:t>
            </a:r>
            <a:r>
              <a:rPr lang="en-US" sz="2000" dirty="0"/>
              <a:t> </a:t>
            </a:r>
            <a:r>
              <a:rPr lang="en-US" sz="2000" dirty="0" err="1" smtClean="0"/>
              <a:t>u+wx</a:t>
            </a:r>
            <a:r>
              <a:rPr lang="en-US" sz="2000" dirty="0" smtClean="0"/>
              <a:t>, </a:t>
            </a:r>
            <a:r>
              <a:rPr lang="en-US" sz="2000" dirty="0" err="1"/>
              <a:t>g+x</a:t>
            </a:r>
            <a:r>
              <a:rPr lang="en-US" sz="2000" dirty="0"/>
              <a:t>  small </a:t>
            </a:r>
          </a:p>
          <a:p>
            <a:r>
              <a:rPr lang="en-US" sz="2000" b="1" dirty="0" smtClean="0"/>
              <a:t>Absolute assignment </a:t>
            </a:r>
          </a:p>
          <a:p>
            <a:r>
              <a:rPr lang="en-US" sz="2000" dirty="0" smtClean="0"/>
              <a:t>Here we use assignment operator </a:t>
            </a:r>
            <a:r>
              <a:rPr lang="en-US" sz="2000" b="1" dirty="0" smtClean="0"/>
              <a:t>(=) </a:t>
            </a:r>
            <a:r>
              <a:rPr lang="en-US" sz="2000" dirty="0" smtClean="0"/>
              <a:t>to assign permission and minus </a:t>
            </a:r>
            <a:r>
              <a:rPr lang="en-US" sz="2000" b="1" dirty="0" smtClean="0"/>
              <a:t>(-) </a:t>
            </a:r>
            <a:r>
              <a:rPr lang="en-US" sz="2000" dirty="0" smtClean="0"/>
              <a:t>to remove permission</a:t>
            </a:r>
          </a:p>
          <a:p>
            <a:r>
              <a:rPr lang="en-US" sz="2000" dirty="0" err="1"/>
              <a:t>c</a:t>
            </a:r>
            <a:r>
              <a:rPr lang="en-US" sz="2000" dirty="0" err="1" smtClean="0"/>
              <a:t>hmod</a:t>
            </a:r>
            <a:r>
              <a:rPr lang="en-US" sz="2000" dirty="0" smtClean="0"/>
              <a:t> g-</a:t>
            </a:r>
            <a:r>
              <a:rPr lang="en-US" sz="2000" dirty="0" err="1" smtClean="0"/>
              <a:t>wx</a:t>
            </a:r>
            <a:r>
              <a:rPr lang="en-US" sz="2000" dirty="0" smtClean="0"/>
              <a:t>   small       -&gt; remove write and execute permission from file small.</a:t>
            </a:r>
          </a:p>
          <a:p>
            <a:r>
              <a:rPr lang="en-US" sz="2000" dirty="0" err="1"/>
              <a:t>c</a:t>
            </a:r>
            <a:r>
              <a:rPr lang="en-US" sz="2000" dirty="0" err="1" smtClean="0"/>
              <a:t>hmod</a:t>
            </a:r>
            <a:r>
              <a:rPr lang="en-US" sz="2000" dirty="0" smtClean="0"/>
              <a:t> g=x  small      -&gt; assign execute permission to group owner </a:t>
            </a:r>
          </a:p>
          <a:p>
            <a:r>
              <a:rPr lang="en-US" sz="2000" dirty="0" err="1"/>
              <a:t>c</a:t>
            </a:r>
            <a:r>
              <a:rPr lang="en-US" sz="2000" dirty="0" err="1" smtClean="0"/>
              <a:t>hmod</a:t>
            </a:r>
            <a:r>
              <a:rPr lang="en-US" sz="2000" dirty="0" smtClean="0"/>
              <a:t> a=r  small  -&gt; giver read permission to all users(owner, group and other)</a:t>
            </a:r>
          </a:p>
          <a:p>
            <a:endParaRPr lang="en-US" sz="2000" dirty="0"/>
          </a:p>
          <a:p>
            <a:r>
              <a:rPr lang="en-US" sz="2000" b="1" dirty="0" smtClean="0"/>
              <a:t>Octal notation</a:t>
            </a:r>
          </a:p>
          <a:p>
            <a:r>
              <a:rPr lang="en-US" sz="2000" dirty="0" smtClean="0"/>
              <a:t>Each type of permission is a number. </a:t>
            </a:r>
          </a:p>
          <a:p>
            <a:r>
              <a:rPr lang="en-US" sz="2000" dirty="0" smtClean="0"/>
              <a:t>4- read   2- write  1- execute </a:t>
            </a:r>
          </a:p>
          <a:p>
            <a:r>
              <a:rPr lang="en-US" sz="2000" dirty="0" smtClean="0"/>
              <a:t>Example </a:t>
            </a:r>
          </a:p>
          <a:p>
            <a:r>
              <a:rPr lang="en-US" sz="2000" dirty="0" err="1"/>
              <a:t>c</a:t>
            </a:r>
            <a:r>
              <a:rPr lang="en-US" sz="2000" dirty="0" err="1" smtClean="0"/>
              <a:t>hmod</a:t>
            </a:r>
            <a:r>
              <a:rPr lang="en-US" sz="2000" dirty="0" smtClean="0"/>
              <a:t>    666    small       -&gt; assign read, write permission to owner, group and other users. </a:t>
            </a:r>
          </a:p>
          <a:p>
            <a:r>
              <a:rPr lang="en-US" sz="2000" dirty="0" err="1"/>
              <a:t>c</a:t>
            </a:r>
            <a:r>
              <a:rPr lang="en-US" sz="2000" dirty="0" err="1" smtClean="0"/>
              <a:t>hmod</a:t>
            </a:r>
            <a:r>
              <a:rPr lang="en-US" sz="2000" dirty="0" smtClean="0"/>
              <a:t> 644   small     -&gt;  assign read, write permission to owner,  read permission to group  and read permission to other.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71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96980"/>
            <a:ext cx="10830059" cy="5022761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Fig 6.1  Parent child relationship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10" y="2215166"/>
            <a:ext cx="9963352" cy="430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16871"/>
            <a:ext cx="10515600" cy="823287"/>
          </a:xfrm>
        </p:spPr>
        <p:txBody>
          <a:bodyPr/>
          <a:lstStyle/>
          <a:p>
            <a:r>
              <a:rPr lang="en-IN" dirty="0"/>
              <a:t>The UNIX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940157"/>
            <a:ext cx="11475076" cy="5241701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Refering</a:t>
            </a:r>
            <a:r>
              <a:rPr lang="en-US" sz="2000" dirty="0" smtClean="0"/>
              <a:t> to </a:t>
            </a:r>
            <a:r>
              <a:rPr lang="en-US" sz="2000" b="1" dirty="0" smtClean="0"/>
              <a:t>Fig 6.1  Parent child relationship </a:t>
            </a:r>
            <a:r>
              <a:rPr lang="en-US" sz="2000" dirty="0"/>
              <a:t>the following system files (i.e. directories) are present in most Unix </a:t>
            </a:r>
            <a:r>
              <a:rPr lang="en-US" sz="2000" dirty="0" err="1"/>
              <a:t>filesystems</a:t>
            </a:r>
            <a:r>
              <a:rPr lang="en-US" sz="2000" dirty="0" smtClean="0"/>
              <a:t>:</a:t>
            </a:r>
          </a:p>
          <a:p>
            <a:r>
              <a:rPr lang="en-US" sz="2000" i="1" dirty="0"/>
              <a:t>bin</a:t>
            </a:r>
            <a:r>
              <a:rPr lang="en-US" sz="2000" dirty="0"/>
              <a:t> - short for binaries, this is the directory where many commonly used executable commands reside</a:t>
            </a:r>
          </a:p>
          <a:p>
            <a:r>
              <a:rPr lang="en-US" sz="2000" i="1" dirty="0" err="1"/>
              <a:t>dev</a:t>
            </a:r>
            <a:r>
              <a:rPr lang="en-US" sz="2000" dirty="0"/>
              <a:t> - contains device specific files</a:t>
            </a:r>
          </a:p>
          <a:p>
            <a:r>
              <a:rPr lang="en-US" sz="2000" i="1" dirty="0" err="1"/>
              <a:t>etc</a:t>
            </a:r>
            <a:r>
              <a:rPr lang="en-US" sz="2000" dirty="0"/>
              <a:t> - contains system configuration files</a:t>
            </a:r>
          </a:p>
          <a:p>
            <a:r>
              <a:rPr lang="en-US" sz="2000" i="1" dirty="0"/>
              <a:t>home</a:t>
            </a:r>
            <a:r>
              <a:rPr lang="en-US" sz="2000" dirty="0"/>
              <a:t> - contains user directories and files</a:t>
            </a:r>
          </a:p>
          <a:p>
            <a:r>
              <a:rPr lang="en-US" sz="2000" i="1" dirty="0"/>
              <a:t>lib</a:t>
            </a:r>
            <a:r>
              <a:rPr lang="en-US" sz="2000" dirty="0"/>
              <a:t> - contains all library files</a:t>
            </a:r>
          </a:p>
          <a:p>
            <a:r>
              <a:rPr lang="en-US" sz="2000" i="1" dirty="0" err="1"/>
              <a:t>mnt</a:t>
            </a:r>
            <a:r>
              <a:rPr lang="en-US" sz="2000" dirty="0"/>
              <a:t> - contains device files related to mounted </a:t>
            </a:r>
            <a:r>
              <a:rPr lang="en-US" sz="2000" dirty="0" smtClean="0"/>
              <a:t>devices</a:t>
            </a:r>
            <a:endParaRPr lang="en-US" sz="2000" dirty="0"/>
          </a:p>
          <a:p>
            <a:r>
              <a:rPr lang="en-US" sz="2000" i="1" dirty="0"/>
              <a:t>root</a:t>
            </a:r>
            <a:r>
              <a:rPr lang="en-US" sz="2000" dirty="0"/>
              <a:t> - the root users' home directory (note this is different than /)</a:t>
            </a:r>
          </a:p>
          <a:p>
            <a:r>
              <a:rPr lang="en-US" sz="2000" i="1" dirty="0" err="1"/>
              <a:t>sbin</a:t>
            </a:r>
            <a:r>
              <a:rPr lang="en-US" sz="2000" dirty="0"/>
              <a:t> - system binary files reside here. If there is no </a:t>
            </a:r>
            <a:r>
              <a:rPr lang="en-US" sz="2000" dirty="0" err="1"/>
              <a:t>sbin</a:t>
            </a:r>
            <a:r>
              <a:rPr lang="en-US" sz="2000" dirty="0"/>
              <a:t> directory on your system, these files most likely reside in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i="1" dirty="0" err="1"/>
              <a:t>tmp</a:t>
            </a:r>
            <a:r>
              <a:rPr lang="en-US" sz="2000" dirty="0"/>
              <a:t> - storage for temporary files which are periodically removed from the </a:t>
            </a:r>
            <a:r>
              <a:rPr lang="en-US" sz="2000" dirty="0" smtClean="0"/>
              <a:t>file system</a:t>
            </a:r>
            <a:endParaRPr lang="en-US" sz="2000" dirty="0"/>
          </a:p>
          <a:p>
            <a:r>
              <a:rPr lang="en-US" sz="2000" i="1" dirty="0" err="1"/>
              <a:t>usr</a:t>
            </a:r>
            <a:r>
              <a:rPr lang="en-US" sz="2000" dirty="0"/>
              <a:t> - also contains executable commands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89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r>
              <a:rPr lang="en-IN" dirty="0"/>
              <a:t>Absolute Pathnames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953"/>
            <a:ext cx="10515600" cy="5064573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Absolute Pathname: </a:t>
            </a:r>
            <a:r>
              <a:rPr lang="en-IN" sz="2000" dirty="0" smtClean="0"/>
              <a:t>it uses root directory as ultimate reference for the file. All path references here originate from root. </a:t>
            </a:r>
          </a:p>
          <a:p>
            <a:r>
              <a:rPr lang="en-IN" sz="2000" dirty="0" smtClean="0"/>
              <a:t>Example</a:t>
            </a:r>
          </a:p>
          <a:p>
            <a:r>
              <a:rPr lang="en-IN" sz="2000" dirty="0"/>
              <a:t>c</a:t>
            </a:r>
            <a:r>
              <a:rPr lang="en-IN" sz="2000" dirty="0" smtClean="0"/>
              <a:t>at  /home/</a:t>
            </a:r>
            <a:r>
              <a:rPr lang="en-IN" sz="2000" dirty="0" err="1" smtClean="0"/>
              <a:t>romeo</a:t>
            </a:r>
            <a:r>
              <a:rPr lang="en-IN" sz="2000" dirty="0" smtClean="0"/>
              <a:t>/</a:t>
            </a:r>
            <a:r>
              <a:rPr lang="en-IN" sz="2000" dirty="0" err="1" smtClean="0"/>
              <a:t>login.sql</a:t>
            </a:r>
            <a:r>
              <a:rPr lang="en-IN" sz="2000" dirty="0"/>
              <a:t> </a:t>
            </a:r>
            <a:endParaRPr lang="en-IN" sz="2000" dirty="0" smtClean="0"/>
          </a:p>
          <a:p>
            <a:r>
              <a:rPr lang="en-IN" sz="2000" dirty="0"/>
              <a:t>c</a:t>
            </a:r>
            <a:r>
              <a:rPr lang="en-IN" sz="2000" dirty="0" smtClean="0"/>
              <a:t>at here uses </a:t>
            </a:r>
            <a:r>
              <a:rPr lang="en-IN" sz="2000" dirty="0" err="1" smtClean="0"/>
              <a:t>abslolute</a:t>
            </a:r>
            <a:r>
              <a:rPr lang="en-IN" sz="2000" dirty="0" smtClean="0"/>
              <a:t> pathname, where location of </a:t>
            </a:r>
            <a:r>
              <a:rPr lang="en-IN" sz="2000" dirty="0" err="1" smtClean="0"/>
              <a:t>login.sql</a:t>
            </a:r>
            <a:r>
              <a:rPr lang="en-IN" sz="2000" dirty="0" smtClean="0"/>
              <a:t> is specified with reference to root(first /).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29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03033"/>
            <a:ext cx="11513712" cy="683224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Absolute Pathname located in parentheses. Shown in fig below. 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5003"/>
            <a:ext cx="10636876" cy="651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8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pathname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Relative pathname : uses current directory as point of reference and specifies the path relative to it. </a:t>
            </a:r>
          </a:p>
          <a:p>
            <a:r>
              <a:rPr lang="en-US" sz="2000" dirty="0" err="1" smtClean="0"/>
              <a:t>Sinlge</a:t>
            </a:r>
            <a:r>
              <a:rPr lang="en-US" sz="2000" dirty="0" smtClean="0"/>
              <a:t> dot (.) indicates current directory</a:t>
            </a:r>
          </a:p>
          <a:p>
            <a:r>
              <a:rPr lang="en-US" sz="2000" dirty="0" smtClean="0"/>
              <a:t>Double dot(..) indicates parent directory. </a:t>
            </a:r>
          </a:p>
          <a:p>
            <a:r>
              <a:rPr lang="en-US" sz="2000" dirty="0" smtClean="0"/>
              <a:t>Example 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d ..   : with this command you will be able to change your directory to parent directory of the current directory. 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d .. / ..  : moves two level up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d ../ Juliet : moves one level up and then down.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36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048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3" y="1159100"/>
            <a:ext cx="10586434" cy="5698900"/>
          </a:xfrm>
        </p:spPr>
      </p:pic>
    </p:spTree>
    <p:extLst>
      <p:ext uri="{BB962C8B-B14F-4D97-AF65-F5344CB8AC3E}">
        <p14:creationId xmlns:p14="http://schemas.microsoft.com/office/powerpoint/2010/main" val="22813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wd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d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kdir</a:t>
            </a:r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mdir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p</a:t>
            </a:r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m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v </a:t>
            </a:r>
          </a:p>
          <a:p>
            <a:r>
              <a:rPr lang="en-US" dirty="0"/>
              <a:t>c</a:t>
            </a:r>
            <a:r>
              <a:rPr lang="en-US" dirty="0" smtClean="0"/>
              <a:t>at</a:t>
            </a:r>
          </a:p>
          <a:p>
            <a:r>
              <a:rPr lang="en-US" dirty="0"/>
              <a:t>l</a:t>
            </a:r>
            <a:r>
              <a:rPr lang="en-US" dirty="0" smtClean="0"/>
              <a:t>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1131</Words>
  <Application>Microsoft Office PowerPoint</Application>
  <PresentationFormat>Widescreen</PresentationFormat>
  <Paragraphs>169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The file system(unix)</vt:lpstr>
      <vt:lpstr>Parent child relationship</vt:lpstr>
      <vt:lpstr>Continued…</vt:lpstr>
      <vt:lpstr>The UNIX file system</vt:lpstr>
      <vt:lpstr>Absolute Pathnames</vt:lpstr>
      <vt:lpstr>PowerPoint Presentation</vt:lpstr>
      <vt:lpstr>Relative pathname</vt:lpstr>
      <vt:lpstr>PowerPoint Presentation</vt:lpstr>
      <vt:lpstr>Unix commands</vt:lpstr>
      <vt:lpstr>Continue..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Permission</vt:lpstr>
      <vt:lpstr>chmod : changing file permission</vt:lpstr>
      <vt:lpstr>Examples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</dc:creator>
  <cp:lastModifiedBy>admin</cp:lastModifiedBy>
  <cp:revision>97</cp:revision>
  <dcterms:created xsi:type="dcterms:W3CDTF">2021-07-14T05:16:12Z</dcterms:created>
  <dcterms:modified xsi:type="dcterms:W3CDTF">2022-08-30T06:08:33Z</dcterms:modified>
</cp:coreProperties>
</file>