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87" r:id="rId3"/>
    <p:sldId id="285" r:id="rId4"/>
    <p:sldId id="289" r:id="rId5"/>
    <p:sldId id="292" r:id="rId6"/>
    <p:sldId id="296" r:id="rId7"/>
    <p:sldId id="298" r:id="rId8"/>
    <p:sldId id="291" r:id="rId9"/>
    <p:sldId id="279" r:id="rId10"/>
    <p:sldId id="293" r:id="rId11"/>
    <p:sldId id="294" r:id="rId12"/>
    <p:sldId id="295" r:id="rId13"/>
    <p:sldId id="29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shanmugam M" initials="S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CC"/>
    <a:srgbClr val="990000"/>
    <a:srgbClr val="6633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00" autoAdjust="0"/>
    <p:restoredTop sz="91317" autoAdjust="0"/>
  </p:normalViewPr>
  <p:slideViewPr>
    <p:cSldViewPr snapToGrid="0" showGuides="1">
      <p:cViewPr varScale="1">
        <p:scale>
          <a:sx n="74" d="100"/>
          <a:sy n="74" d="100"/>
        </p:scale>
        <p:origin x="98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205746\Desktop\MLP\User%20Story%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none" spc="0" normalizeH="0" baseline="0">
                <a:solidFill>
                  <a:schemeClr val="dk1">
                    <a:lumMod val="50000"/>
                    <a:lumOff val="50000"/>
                  </a:schemeClr>
                </a:solidFill>
                <a:latin typeface="Trebuchet MS" panose="020B0603020202020204" pitchFamily="34" charset="0"/>
                <a:ea typeface="+mj-ea"/>
                <a:cs typeface="+mj-cs"/>
              </a:defRPr>
            </a:pPr>
            <a:r>
              <a:rPr lang="en-US" dirty="0" smtClean="0"/>
              <a:t>Length</a:t>
            </a:r>
            <a:r>
              <a:rPr lang="en-US" baseline="0" dirty="0" smtClean="0"/>
              <a:t> of Edges</a:t>
            </a:r>
            <a:endParaRPr lang="en-US" dirty="0"/>
          </a:p>
        </c:rich>
      </c:tx>
      <c:overlay val="0"/>
      <c:spPr>
        <a:noFill/>
        <a:ln>
          <a:noFill/>
        </a:ln>
        <a:effectLst/>
      </c:spPr>
      <c:txPr>
        <a:bodyPr rot="0" spcFirstLastPara="1" vertOverflow="ellipsis" vert="horz" wrap="square" anchor="ctr" anchorCtr="1"/>
        <a:lstStyle/>
        <a:p>
          <a:pPr>
            <a:defRPr sz="1200" b="1" i="0" u="none" strike="noStrike" kern="1200" cap="none" spc="0" normalizeH="0" baseline="0">
              <a:solidFill>
                <a:schemeClr val="dk1">
                  <a:lumMod val="50000"/>
                  <a:lumOff val="50000"/>
                </a:schemeClr>
              </a:solidFill>
              <a:latin typeface="Trebuchet MS" panose="020B0603020202020204" pitchFamily="34" charset="0"/>
              <a:ea typeface="+mj-ea"/>
              <a:cs typeface="+mj-cs"/>
            </a:defRPr>
          </a:pPr>
          <a:endParaRPr lang="en-US"/>
        </a:p>
      </c:txPr>
    </c:title>
    <c:autoTitleDeleted val="0"/>
    <c:plotArea>
      <c:layout/>
      <c:lineChart>
        <c:grouping val="standard"/>
        <c:varyColors val="0"/>
        <c:ser>
          <c:idx val="0"/>
          <c:order val="0"/>
          <c:tx>
            <c:strRef>
              <c:f>'Step 3- Plotting'!$C$1</c:f>
              <c:strCache>
                <c:ptCount val="1"/>
                <c:pt idx="0">
                  <c:v>Correlation</c:v>
                </c:pt>
              </c:strCache>
            </c:strRef>
          </c:tx>
          <c:spPr>
            <a:ln w="2222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000" b="0" i="0" u="none" strike="noStrike" kern="1200" baseline="0">
                    <a:solidFill>
                      <a:schemeClr val="dk1">
                        <a:lumMod val="75000"/>
                        <a:lumOff val="25000"/>
                      </a:schemeClr>
                    </a:solidFill>
                    <a:latin typeface="Trebuchet MS" panose="020B0603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multiLvlStrRef>
              <c:f>'Step 3- Plotting'!$A$2:$B$9</c:f>
              <c:multiLvlStrCache>
                <c:ptCount val="8"/>
                <c:lvl>
                  <c:pt idx="0">
                    <c:v>B</c:v>
                  </c:pt>
                  <c:pt idx="1">
                    <c:v>C</c:v>
                  </c:pt>
                  <c:pt idx="2">
                    <c:v>D</c:v>
                  </c:pt>
                  <c:pt idx="3">
                    <c:v>E</c:v>
                  </c:pt>
                  <c:pt idx="4">
                    <c:v>E</c:v>
                  </c:pt>
                  <c:pt idx="5">
                    <c:v>D</c:v>
                  </c:pt>
                  <c:pt idx="6">
                    <c:v>E</c:v>
                  </c:pt>
                  <c:pt idx="7">
                    <c:v>F</c:v>
                  </c:pt>
                </c:lvl>
                <c:lvl>
                  <c:pt idx="0">
                    <c:v>A</c:v>
                  </c:pt>
                  <c:pt idx="1">
                    <c:v>A</c:v>
                  </c:pt>
                  <c:pt idx="2">
                    <c:v>A</c:v>
                  </c:pt>
                  <c:pt idx="3">
                    <c:v>A</c:v>
                  </c:pt>
                  <c:pt idx="4">
                    <c:v>B</c:v>
                  </c:pt>
                  <c:pt idx="5">
                    <c:v>C</c:v>
                  </c:pt>
                  <c:pt idx="6">
                    <c:v>D</c:v>
                  </c:pt>
                  <c:pt idx="7">
                    <c:v>E</c:v>
                  </c:pt>
                </c:lvl>
              </c:multiLvlStrCache>
            </c:multiLvlStrRef>
          </c:cat>
          <c:val>
            <c:numRef>
              <c:f>'Step 3- Plotting'!$C$2:$C$9</c:f>
              <c:numCache>
                <c:formatCode>General</c:formatCode>
                <c:ptCount val="8"/>
                <c:pt idx="0">
                  <c:v>1.7272727269999999</c:v>
                </c:pt>
                <c:pt idx="1">
                  <c:v>2.5</c:v>
                </c:pt>
                <c:pt idx="2">
                  <c:v>3.5</c:v>
                </c:pt>
                <c:pt idx="3">
                  <c:v>6.5</c:v>
                </c:pt>
                <c:pt idx="4">
                  <c:v>5</c:v>
                </c:pt>
                <c:pt idx="5">
                  <c:v>1.5</c:v>
                </c:pt>
                <c:pt idx="6">
                  <c:v>6</c:v>
                </c:pt>
                <c:pt idx="7">
                  <c:v>2</c:v>
                </c:pt>
              </c:numCache>
            </c:numRef>
          </c:val>
          <c:smooth val="0"/>
        </c:ser>
        <c:dLbls>
          <c:dLblPos val="ctr"/>
          <c:showLegendKey val="0"/>
          <c:showVal val="1"/>
          <c:showCatName val="0"/>
          <c:showSerName val="0"/>
          <c:showPercent val="0"/>
          <c:showBubbleSize val="0"/>
        </c:dLbls>
        <c:smooth val="0"/>
        <c:axId val="170025712"/>
        <c:axId val="170026272"/>
      </c:lineChart>
      <c:catAx>
        <c:axId val="170025712"/>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cap="none" spc="0" normalizeH="0" baseline="0">
                <a:solidFill>
                  <a:schemeClr val="dk1">
                    <a:lumMod val="65000"/>
                    <a:lumOff val="35000"/>
                  </a:schemeClr>
                </a:solidFill>
                <a:latin typeface="Trebuchet MS" panose="020B0603020202020204" pitchFamily="34" charset="0"/>
                <a:ea typeface="+mn-ea"/>
                <a:cs typeface="+mn-cs"/>
              </a:defRPr>
            </a:pPr>
            <a:endParaRPr lang="en-US"/>
          </a:p>
        </c:txPr>
        <c:crossAx val="170026272"/>
        <c:crosses val="autoZero"/>
        <c:auto val="1"/>
        <c:lblAlgn val="ctr"/>
        <c:lblOffset val="100"/>
        <c:noMultiLvlLbl val="0"/>
      </c:catAx>
      <c:valAx>
        <c:axId val="170026272"/>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dk1">
                    <a:lumMod val="65000"/>
                    <a:lumOff val="35000"/>
                  </a:schemeClr>
                </a:solidFill>
                <a:latin typeface="Trebuchet MS" panose="020B0603020202020204" pitchFamily="34" charset="0"/>
                <a:ea typeface="+mn-ea"/>
                <a:cs typeface="+mn-cs"/>
              </a:defRPr>
            </a:pPr>
            <a:endParaRPr lang="en-US"/>
          </a:p>
        </c:txPr>
        <c:crossAx val="170025712"/>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sz="1000">
          <a:latin typeface="Trebuchet MS" panose="020B0603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CB7D6C-6473-4CB5-92E6-82C973E117EB}" type="doc">
      <dgm:prSet loTypeId="urn:microsoft.com/office/officeart/2005/8/layout/bProcess4" loCatId="process" qsTypeId="urn:microsoft.com/office/officeart/2005/8/quickstyle/simple4" qsCatId="simple" csTypeId="urn:microsoft.com/office/officeart/2005/8/colors/colorful3" csCatId="colorful" phldr="1"/>
      <dgm:spPr/>
      <dgm:t>
        <a:bodyPr/>
        <a:lstStyle/>
        <a:p>
          <a:endParaRPr lang="en-US"/>
        </a:p>
      </dgm:t>
    </dgm:pt>
    <dgm:pt modelId="{21F42668-E941-499B-8128-E244C94F88D4}">
      <dgm:prSet phldrT="[Text]" custT="1"/>
      <dgm:spPr>
        <a:xfrm>
          <a:off x="701294" y="3875"/>
          <a:ext cx="1495869" cy="897521"/>
        </a:xfrm>
        <a:prstGeom prst="roundRect">
          <a:avLst>
            <a:gd name="adj" fmla="val 10000"/>
          </a:avLst>
        </a:prstGeom>
        <a:gradFill rotWithShape="0">
          <a:gsLst>
            <a:gs pos="0">
              <a:srgbClr val="A5A5A5">
                <a:hueOff val="0"/>
                <a:satOff val="0"/>
                <a:lumOff val="0"/>
                <a:alphaOff val="0"/>
                <a:satMod val="103000"/>
                <a:lumMod val="102000"/>
                <a:tint val="94000"/>
              </a:srgbClr>
            </a:gs>
            <a:gs pos="50000">
              <a:srgbClr val="A5A5A5">
                <a:hueOff val="0"/>
                <a:satOff val="0"/>
                <a:lumOff val="0"/>
                <a:alphaOff val="0"/>
                <a:satMod val="110000"/>
                <a:lumMod val="100000"/>
                <a:shade val="100000"/>
              </a:srgbClr>
            </a:gs>
            <a:gs pos="100000">
              <a:srgbClr val="A5A5A5">
                <a:hueOff val="0"/>
                <a:satOff val="0"/>
                <a:lumOff val="0"/>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Input BRD</a:t>
          </a:r>
        </a:p>
        <a:p>
          <a:r>
            <a:rPr lang="en-US" sz="900" dirty="0" smtClean="0">
              <a:solidFill>
                <a:sysClr val="window" lastClr="FFFFFF"/>
              </a:solidFill>
              <a:latin typeface="Trebuchet MS" panose="020B0603020202020204" pitchFamily="34" charset="0"/>
              <a:ea typeface="+mn-ea"/>
              <a:cs typeface="+mn-cs"/>
            </a:rPr>
            <a:t>[Standard Agile User Story format]</a:t>
          </a:r>
          <a:endParaRPr lang="en-US" sz="900" dirty="0">
            <a:solidFill>
              <a:sysClr val="window" lastClr="FFFFFF"/>
            </a:solidFill>
            <a:latin typeface="Trebuchet MS" panose="020B0603020202020204" pitchFamily="34" charset="0"/>
            <a:ea typeface="+mn-ea"/>
            <a:cs typeface="+mn-cs"/>
          </a:endParaRPr>
        </a:p>
      </dgm:t>
    </dgm:pt>
    <dgm:pt modelId="{D731B208-569C-4E2D-B438-D9E7DE91980C}" type="parTrans" cxnId="{4AB5EA02-A07C-4F52-9205-A6252E04A511}">
      <dgm:prSet/>
      <dgm:spPr/>
      <dgm:t>
        <a:bodyPr/>
        <a:lstStyle/>
        <a:p>
          <a:endParaRPr lang="en-US" sz="700">
            <a:latin typeface="Trebuchet MS" panose="020B0603020202020204" pitchFamily="34" charset="0"/>
          </a:endParaRPr>
        </a:p>
      </dgm:t>
    </dgm:pt>
    <dgm:pt modelId="{B2B6C078-4196-458E-991E-1CE399C8C888}" type="sibTrans" cxnId="{4AB5EA02-A07C-4F52-9205-A6252E04A511}">
      <dgm:prSet/>
      <dgm:spPr>
        <a:xfrm rot="5400000">
          <a:off x="445590" y="717450"/>
          <a:ext cx="1115828" cy="134628"/>
        </a:xfrm>
        <a:prstGeom prst="rect">
          <a:avLst/>
        </a:prstGeom>
        <a:gradFill rotWithShape="0">
          <a:gsLst>
            <a:gs pos="0">
              <a:srgbClr val="A5A5A5">
                <a:hueOff val="0"/>
                <a:satOff val="0"/>
                <a:lumOff val="0"/>
                <a:alphaOff val="0"/>
                <a:satMod val="103000"/>
                <a:lumMod val="102000"/>
                <a:tint val="94000"/>
              </a:srgbClr>
            </a:gs>
            <a:gs pos="50000">
              <a:srgbClr val="A5A5A5">
                <a:hueOff val="0"/>
                <a:satOff val="0"/>
                <a:lumOff val="0"/>
                <a:alphaOff val="0"/>
                <a:satMod val="110000"/>
                <a:lumMod val="100000"/>
                <a:shade val="100000"/>
              </a:srgbClr>
            </a:gs>
            <a:gs pos="100000">
              <a:srgbClr val="A5A5A5">
                <a:hueOff val="0"/>
                <a:satOff val="0"/>
                <a:lumOff val="0"/>
                <a:alphaOff val="0"/>
                <a:lumMod val="99000"/>
                <a:satMod val="120000"/>
                <a:shade val="78000"/>
              </a:srgbClr>
            </a:gs>
          </a:gsLst>
          <a:lin ang="5400000" scaled="0"/>
        </a:gradFill>
        <a:ln>
          <a:noFill/>
        </a:ln>
        <a:effectLst/>
      </dgm:spPr>
      <dgm:t>
        <a:bodyPr/>
        <a:lstStyle/>
        <a:p>
          <a:endParaRPr lang="en-US" sz="900">
            <a:latin typeface="Trebuchet MS" panose="020B0603020202020204" pitchFamily="34" charset="0"/>
          </a:endParaRPr>
        </a:p>
      </dgm:t>
    </dgm:pt>
    <dgm:pt modelId="{82326AB1-52AB-436F-A07D-B46D61DB19A0}">
      <dgm:prSet phldrT="[Text]" custT="1"/>
      <dgm:spPr>
        <a:xfrm>
          <a:off x="701294" y="1125777"/>
          <a:ext cx="1495869" cy="897521"/>
        </a:xfrm>
        <a:prstGeom prst="roundRect">
          <a:avLst>
            <a:gd name="adj" fmla="val 10000"/>
          </a:avLst>
        </a:prstGeom>
        <a:gradFill rotWithShape="0">
          <a:gsLst>
            <a:gs pos="0">
              <a:srgbClr val="A5A5A5">
                <a:hueOff val="169412"/>
                <a:satOff val="6250"/>
                <a:lumOff val="-919"/>
                <a:alphaOff val="0"/>
                <a:satMod val="103000"/>
                <a:lumMod val="102000"/>
                <a:tint val="94000"/>
              </a:srgbClr>
            </a:gs>
            <a:gs pos="50000">
              <a:srgbClr val="A5A5A5">
                <a:hueOff val="169412"/>
                <a:satOff val="6250"/>
                <a:lumOff val="-919"/>
                <a:alphaOff val="0"/>
                <a:satMod val="110000"/>
                <a:lumMod val="100000"/>
                <a:shade val="100000"/>
              </a:srgbClr>
            </a:gs>
            <a:gs pos="100000">
              <a:srgbClr val="A5A5A5">
                <a:hueOff val="169412"/>
                <a:satOff val="6250"/>
                <a:lumOff val="-919"/>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BRD Container</a:t>
          </a:r>
        </a:p>
        <a:p>
          <a:r>
            <a:rPr lang="en-US" sz="900" dirty="0" smtClean="0">
              <a:solidFill>
                <a:sysClr val="window" lastClr="FFFFFF"/>
              </a:solidFill>
              <a:latin typeface="Trebuchet MS" panose="020B0603020202020204" pitchFamily="34" charset="0"/>
              <a:ea typeface="+mn-ea"/>
              <a:cs typeface="+mn-cs"/>
            </a:rPr>
            <a:t>[Conversion into RAW Text and parse to Paragraphs]</a:t>
          </a:r>
          <a:endParaRPr lang="en-US" sz="900" dirty="0">
            <a:solidFill>
              <a:sysClr val="window" lastClr="FFFFFF"/>
            </a:solidFill>
            <a:latin typeface="Trebuchet MS" panose="020B0603020202020204" pitchFamily="34" charset="0"/>
            <a:ea typeface="+mn-ea"/>
            <a:cs typeface="+mn-cs"/>
          </a:endParaRPr>
        </a:p>
      </dgm:t>
    </dgm:pt>
    <dgm:pt modelId="{B5E81FFD-DC3A-4C91-918D-E1272F2AE3FF}" type="parTrans" cxnId="{8FC72454-1410-4FE8-B686-4C5B3E5F4668}">
      <dgm:prSet/>
      <dgm:spPr/>
      <dgm:t>
        <a:bodyPr/>
        <a:lstStyle/>
        <a:p>
          <a:endParaRPr lang="en-US" sz="700">
            <a:latin typeface="Trebuchet MS" panose="020B0603020202020204" pitchFamily="34" charset="0"/>
          </a:endParaRPr>
        </a:p>
      </dgm:t>
    </dgm:pt>
    <dgm:pt modelId="{3AFCEF8A-DDAA-4B4D-87DD-5CC09434C560}" type="sibTrans" cxnId="{8FC72454-1410-4FE8-B686-4C5B3E5F4668}">
      <dgm:prSet/>
      <dgm:spPr>
        <a:xfrm rot="5400000">
          <a:off x="445590" y="1839352"/>
          <a:ext cx="1115828" cy="134628"/>
        </a:xfrm>
        <a:prstGeom prst="rect">
          <a:avLst/>
        </a:prstGeom>
        <a:gradFill rotWithShape="0">
          <a:gsLst>
            <a:gs pos="0">
              <a:srgbClr val="A5A5A5">
                <a:hueOff val="180707"/>
                <a:satOff val="6667"/>
                <a:lumOff val="-980"/>
                <a:alphaOff val="0"/>
                <a:satMod val="103000"/>
                <a:lumMod val="102000"/>
                <a:tint val="94000"/>
              </a:srgbClr>
            </a:gs>
            <a:gs pos="50000">
              <a:srgbClr val="A5A5A5">
                <a:hueOff val="180707"/>
                <a:satOff val="6667"/>
                <a:lumOff val="-980"/>
                <a:alphaOff val="0"/>
                <a:satMod val="110000"/>
                <a:lumMod val="100000"/>
                <a:shade val="100000"/>
              </a:srgbClr>
            </a:gs>
            <a:gs pos="100000">
              <a:srgbClr val="A5A5A5">
                <a:hueOff val="180707"/>
                <a:satOff val="6667"/>
                <a:lumOff val="-980"/>
                <a:alphaOff val="0"/>
                <a:lumMod val="99000"/>
                <a:satMod val="120000"/>
                <a:shade val="78000"/>
              </a:srgbClr>
            </a:gs>
          </a:gsLst>
          <a:lin ang="5400000" scaled="0"/>
        </a:gradFill>
        <a:ln>
          <a:noFill/>
        </a:ln>
        <a:effectLst/>
      </dgm:spPr>
      <dgm:t>
        <a:bodyPr/>
        <a:lstStyle/>
        <a:p>
          <a:endParaRPr lang="en-US" sz="900">
            <a:latin typeface="Trebuchet MS" panose="020B0603020202020204" pitchFamily="34" charset="0"/>
          </a:endParaRPr>
        </a:p>
      </dgm:t>
    </dgm:pt>
    <dgm:pt modelId="{59AF3CF2-EAEE-4901-8E09-6B1F63484A3A}">
      <dgm:prSet phldrT="[Text]" custT="1"/>
      <dgm:spPr>
        <a:xfrm>
          <a:off x="701294" y="2247679"/>
          <a:ext cx="1495869" cy="897521"/>
        </a:xfrm>
        <a:prstGeom prst="roundRect">
          <a:avLst>
            <a:gd name="adj" fmla="val 10000"/>
          </a:avLst>
        </a:prstGeom>
        <a:gradFill rotWithShape="0">
          <a:gsLst>
            <a:gs pos="0">
              <a:srgbClr val="A5A5A5">
                <a:hueOff val="338825"/>
                <a:satOff val="12500"/>
                <a:lumOff val="-1838"/>
                <a:alphaOff val="0"/>
                <a:satMod val="103000"/>
                <a:lumMod val="102000"/>
                <a:tint val="94000"/>
              </a:srgbClr>
            </a:gs>
            <a:gs pos="50000">
              <a:srgbClr val="A5A5A5">
                <a:hueOff val="338825"/>
                <a:satOff val="12500"/>
                <a:lumOff val="-1838"/>
                <a:alphaOff val="0"/>
                <a:satMod val="110000"/>
                <a:lumMod val="100000"/>
                <a:shade val="100000"/>
              </a:srgbClr>
            </a:gs>
            <a:gs pos="100000">
              <a:srgbClr val="A5A5A5">
                <a:hueOff val="338825"/>
                <a:satOff val="12500"/>
                <a:lumOff val="-1838"/>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Paragraph Tokenization</a:t>
          </a:r>
        </a:p>
        <a:p>
          <a:r>
            <a:rPr lang="en-US" sz="900" dirty="0" smtClean="0">
              <a:solidFill>
                <a:sysClr val="window" lastClr="FFFFFF"/>
              </a:solidFill>
              <a:latin typeface="Trebuchet MS" panose="020B0603020202020204" pitchFamily="34" charset="0"/>
              <a:ea typeface="+mn-ea"/>
              <a:cs typeface="+mn-cs"/>
            </a:rPr>
            <a:t>[Tokenization and unnecessary word removal based on Parts of Speech]</a:t>
          </a:r>
          <a:endParaRPr lang="en-US" sz="900" dirty="0">
            <a:solidFill>
              <a:sysClr val="window" lastClr="FFFFFF"/>
            </a:solidFill>
            <a:latin typeface="Trebuchet MS" panose="020B0603020202020204" pitchFamily="34" charset="0"/>
            <a:ea typeface="+mn-ea"/>
            <a:cs typeface="+mn-cs"/>
          </a:endParaRPr>
        </a:p>
      </dgm:t>
    </dgm:pt>
    <dgm:pt modelId="{01D49C60-7C9B-4FDE-B250-B9210B3CB708}" type="parTrans" cxnId="{D7107968-62B0-4BFF-AA33-CF1CD9D233DA}">
      <dgm:prSet/>
      <dgm:spPr/>
      <dgm:t>
        <a:bodyPr/>
        <a:lstStyle/>
        <a:p>
          <a:endParaRPr lang="en-US" sz="700">
            <a:latin typeface="Trebuchet MS" panose="020B0603020202020204" pitchFamily="34" charset="0"/>
          </a:endParaRPr>
        </a:p>
      </dgm:t>
    </dgm:pt>
    <dgm:pt modelId="{C590EDF0-2F5D-45BB-B900-AAB5FA477879}" type="sibTrans" cxnId="{D7107968-62B0-4BFF-AA33-CF1CD9D233DA}">
      <dgm:prSet/>
      <dgm:spPr>
        <a:xfrm rot="5400000">
          <a:off x="445590" y="2961254"/>
          <a:ext cx="1115828" cy="134628"/>
        </a:xfrm>
        <a:prstGeom prst="rect">
          <a:avLst/>
        </a:prstGeom>
        <a:gradFill rotWithShape="0">
          <a:gsLst>
            <a:gs pos="0">
              <a:srgbClr val="A5A5A5">
                <a:hueOff val="361413"/>
                <a:satOff val="13333"/>
                <a:lumOff val="-1961"/>
                <a:alphaOff val="0"/>
                <a:satMod val="103000"/>
                <a:lumMod val="102000"/>
                <a:tint val="94000"/>
              </a:srgbClr>
            </a:gs>
            <a:gs pos="50000">
              <a:srgbClr val="A5A5A5">
                <a:hueOff val="361413"/>
                <a:satOff val="13333"/>
                <a:lumOff val="-1961"/>
                <a:alphaOff val="0"/>
                <a:satMod val="110000"/>
                <a:lumMod val="100000"/>
                <a:shade val="100000"/>
              </a:srgbClr>
            </a:gs>
            <a:gs pos="100000">
              <a:srgbClr val="A5A5A5">
                <a:hueOff val="361413"/>
                <a:satOff val="13333"/>
                <a:lumOff val="-1961"/>
                <a:alphaOff val="0"/>
                <a:lumMod val="99000"/>
                <a:satMod val="120000"/>
                <a:shade val="78000"/>
              </a:srgbClr>
            </a:gs>
          </a:gsLst>
          <a:lin ang="5400000" scaled="0"/>
        </a:gradFill>
        <a:ln>
          <a:noFill/>
        </a:ln>
        <a:effectLst/>
      </dgm:spPr>
      <dgm:t>
        <a:bodyPr/>
        <a:lstStyle/>
        <a:p>
          <a:endParaRPr lang="en-US" sz="900">
            <a:latin typeface="Trebuchet MS" panose="020B0603020202020204" pitchFamily="34" charset="0"/>
          </a:endParaRPr>
        </a:p>
      </dgm:t>
    </dgm:pt>
    <dgm:pt modelId="{CB3A5C61-1C09-4A24-A27F-564CFBB5E070}">
      <dgm:prSet phldrT="[Text]" custT="1"/>
      <dgm:spPr>
        <a:xfrm>
          <a:off x="701294" y="3369581"/>
          <a:ext cx="1495869" cy="897521"/>
        </a:xfrm>
        <a:prstGeom prst="roundRect">
          <a:avLst>
            <a:gd name="adj" fmla="val 10000"/>
          </a:avLst>
        </a:prstGeom>
        <a:gradFill rotWithShape="0">
          <a:gsLst>
            <a:gs pos="0">
              <a:srgbClr val="A5A5A5">
                <a:hueOff val="508237"/>
                <a:satOff val="18750"/>
                <a:lumOff val="-2757"/>
                <a:alphaOff val="0"/>
                <a:satMod val="103000"/>
                <a:lumMod val="102000"/>
                <a:tint val="94000"/>
              </a:srgbClr>
            </a:gs>
            <a:gs pos="50000">
              <a:srgbClr val="A5A5A5">
                <a:hueOff val="508237"/>
                <a:satOff val="18750"/>
                <a:lumOff val="-2757"/>
                <a:alphaOff val="0"/>
                <a:satMod val="110000"/>
                <a:lumMod val="100000"/>
                <a:shade val="100000"/>
              </a:srgbClr>
            </a:gs>
            <a:gs pos="100000">
              <a:srgbClr val="A5A5A5">
                <a:hueOff val="508237"/>
                <a:satOff val="18750"/>
                <a:lumOff val="-2757"/>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Word 2 </a:t>
          </a:r>
          <a:r>
            <a:rPr lang="en-US" sz="900" dirty="0" err="1" smtClean="0">
              <a:solidFill>
                <a:sysClr val="window" lastClr="FFFFFF"/>
              </a:solidFill>
              <a:latin typeface="Trebuchet MS" panose="020B0603020202020204" pitchFamily="34" charset="0"/>
              <a:ea typeface="+mn-ea"/>
              <a:cs typeface="+mn-cs"/>
            </a:rPr>
            <a:t>Vec</a:t>
          </a:r>
          <a:endParaRPr lang="en-US" sz="900" dirty="0" smtClean="0">
            <a:solidFill>
              <a:sysClr val="window" lastClr="FFFFFF"/>
            </a:solidFill>
            <a:latin typeface="Trebuchet MS" panose="020B0603020202020204" pitchFamily="34" charset="0"/>
            <a:ea typeface="+mn-ea"/>
            <a:cs typeface="+mn-cs"/>
          </a:endParaRPr>
        </a:p>
        <a:p>
          <a:r>
            <a:rPr lang="en-US" sz="900" dirty="0" smtClean="0">
              <a:solidFill>
                <a:sysClr val="window" lastClr="FFFFFF"/>
              </a:solidFill>
              <a:latin typeface="Trebuchet MS" panose="020B0603020202020204" pitchFamily="34" charset="0"/>
              <a:ea typeface="+mn-ea"/>
              <a:cs typeface="+mn-cs"/>
            </a:rPr>
            <a:t>[Conversion of Word to Vectors called Embedding]</a:t>
          </a:r>
        </a:p>
        <a:p>
          <a:r>
            <a:rPr lang="en-US" sz="900" dirty="0" smtClean="0">
              <a:solidFill>
                <a:sysClr val="window" lastClr="FFFFFF"/>
              </a:solidFill>
              <a:latin typeface="Trebuchet MS" panose="020B0603020202020204" pitchFamily="34" charset="0"/>
              <a:ea typeface="+mn-ea"/>
              <a:cs typeface="+mn-cs"/>
            </a:rPr>
            <a:t>[</a:t>
          </a:r>
          <a:r>
            <a:rPr lang="en-US" sz="900" dirty="0" err="1" smtClean="0">
              <a:solidFill>
                <a:sysClr val="window" lastClr="FFFFFF"/>
              </a:solidFill>
              <a:latin typeface="Trebuchet MS" panose="020B0603020202020204" pitchFamily="34" charset="0"/>
              <a:ea typeface="+mn-ea"/>
              <a:cs typeface="+mn-cs"/>
            </a:rPr>
            <a:t>GloVe</a:t>
          </a:r>
          <a:r>
            <a:rPr lang="en-US" sz="900" dirty="0" smtClean="0">
              <a:solidFill>
                <a:sysClr val="window" lastClr="FFFFFF"/>
              </a:solidFill>
              <a:latin typeface="Trebuchet MS" panose="020B0603020202020204" pitchFamily="34" charset="0"/>
              <a:ea typeface="+mn-ea"/>
              <a:cs typeface="+mn-cs"/>
            </a:rPr>
            <a:t> to obtain vector form of words through unsupervised learning]</a:t>
          </a:r>
          <a:endParaRPr lang="en-US" sz="900" dirty="0">
            <a:solidFill>
              <a:sysClr val="window" lastClr="FFFFFF"/>
            </a:solidFill>
            <a:latin typeface="Trebuchet MS" panose="020B0603020202020204" pitchFamily="34" charset="0"/>
            <a:ea typeface="+mn-ea"/>
            <a:cs typeface="+mn-cs"/>
          </a:endParaRPr>
        </a:p>
      </dgm:t>
    </dgm:pt>
    <dgm:pt modelId="{DB079FEE-259B-4885-98B1-BEEA17E0040E}" type="parTrans" cxnId="{23083573-E6D5-401D-A038-09DB6A6DE16C}">
      <dgm:prSet/>
      <dgm:spPr/>
      <dgm:t>
        <a:bodyPr/>
        <a:lstStyle/>
        <a:p>
          <a:endParaRPr lang="en-US" sz="700">
            <a:latin typeface="Trebuchet MS" panose="020B0603020202020204" pitchFamily="34" charset="0"/>
          </a:endParaRPr>
        </a:p>
      </dgm:t>
    </dgm:pt>
    <dgm:pt modelId="{CAC826EE-0DCF-4C86-A366-4FD1528E456A}" type="sibTrans" cxnId="{23083573-E6D5-401D-A038-09DB6A6DE16C}">
      <dgm:prSet/>
      <dgm:spPr>
        <a:xfrm rot="5400000">
          <a:off x="445590" y="4083156"/>
          <a:ext cx="1115828" cy="134628"/>
        </a:xfrm>
        <a:prstGeom prst="rect">
          <a:avLst/>
        </a:prstGeom>
        <a:gradFill rotWithShape="0">
          <a:gsLst>
            <a:gs pos="0">
              <a:srgbClr val="A5A5A5">
                <a:hueOff val="542120"/>
                <a:satOff val="20000"/>
                <a:lumOff val="-2941"/>
                <a:alphaOff val="0"/>
                <a:satMod val="103000"/>
                <a:lumMod val="102000"/>
                <a:tint val="94000"/>
              </a:srgbClr>
            </a:gs>
            <a:gs pos="50000">
              <a:srgbClr val="A5A5A5">
                <a:hueOff val="542120"/>
                <a:satOff val="20000"/>
                <a:lumOff val="-2941"/>
                <a:alphaOff val="0"/>
                <a:satMod val="110000"/>
                <a:lumMod val="100000"/>
                <a:shade val="100000"/>
              </a:srgbClr>
            </a:gs>
            <a:gs pos="100000">
              <a:srgbClr val="A5A5A5">
                <a:hueOff val="542120"/>
                <a:satOff val="20000"/>
                <a:lumOff val="-2941"/>
                <a:alphaOff val="0"/>
                <a:lumMod val="99000"/>
                <a:satMod val="120000"/>
                <a:shade val="78000"/>
              </a:srgbClr>
            </a:gs>
          </a:gsLst>
          <a:lin ang="5400000" scaled="0"/>
        </a:gradFill>
        <a:ln>
          <a:noFill/>
        </a:ln>
        <a:effectLst/>
      </dgm:spPr>
      <dgm:t>
        <a:bodyPr/>
        <a:lstStyle/>
        <a:p>
          <a:endParaRPr lang="en-US" sz="900">
            <a:latin typeface="Trebuchet MS" panose="020B0603020202020204" pitchFamily="34" charset="0"/>
          </a:endParaRPr>
        </a:p>
      </dgm:t>
    </dgm:pt>
    <dgm:pt modelId="{D3BB190D-8C89-4662-9E35-65ADB4B0B436}">
      <dgm:prSet phldrT="[Text]" custT="1"/>
      <dgm:spPr>
        <a:xfrm>
          <a:off x="701294" y="4491483"/>
          <a:ext cx="1495869" cy="897521"/>
        </a:xfrm>
        <a:prstGeom prst="roundRect">
          <a:avLst>
            <a:gd name="adj" fmla="val 10000"/>
          </a:avLst>
        </a:prstGeom>
        <a:gradFill rotWithShape="0">
          <a:gsLst>
            <a:gs pos="0">
              <a:srgbClr val="A5A5A5">
                <a:hueOff val="677650"/>
                <a:satOff val="25000"/>
                <a:lumOff val="-3676"/>
                <a:alphaOff val="0"/>
                <a:satMod val="103000"/>
                <a:lumMod val="102000"/>
                <a:tint val="94000"/>
              </a:srgbClr>
            </a:gs>
            <a:gs pos="50000">
              <a:srgbClr val="A5A5A5">
                <a:hueOff val="677650"/>
                <a:satOff val="25000"/>
                <a:lumOff val="-3676"/>
                <a:alphaOff val="0"/>
                <a:satMod val="110000"/>
                <a:lumMod val="100000"/>
                <a:shade val="100000"/>
              </a:srgbClr>
            </a:gs>
            <a:gs pos="100000">
              <a:srgbClr val="A5A5A5">
                <a:hueOff val="677650"/>
                <a:satOff val="25000"/>
                <a:lumOff val="-3676"/>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Auto-Summarization</a:t>
          </a:r>
        </a:p>
        <a:p>
          <a:r>
            <a:rPr lang="en-US" sz="900" dirty="0" smtClean="0">
              <a:solidFill>
                <a:sysClr val="window" lastClr="FFFFFF"/>
              </a:solidFill>
              <a:latin typeface="Trebuchet MS" panose="020B0603020202020204" pitchFamily="34" charset="0"/>
              <a:ea typeface="+mn-ea"/>
              <a:cs typeface="+mn-cs"/>
            </a:rPr>
            <a:t>[Sequence to Sequence model: Use RNN for Attention Mechanism to prioritize data from Embedding]</a:t>
          </a:r>
          <a:endParaRPr lang="en-US" sz="900" dirty="0">
            <a:solidFill>
              <a:sysClr val="window" lastClr="FFFFFF"/>
            </a:solidFill>
            <a:latin typeface="Trebuchet MS" panose="020B0603020202020204" pitchFamily="34" charset="0"/>
            <a:ea typeface="+mn-ea"/>
            <a:cs typeface="+mn-cs"/>
          </a:endParaRPr>
        </a:p>
      </dgm:t>
    </dgm:pt>
    <dgm:pt modelId="{3A15B966-ABFB-4A20-8926-A39237C4CCAC}" type="parTrans" cxnId="{CA7DE5BD-66B8-4158-9C89-E5C2B96E7C30}">
      <dgm:prSet/>
      <dgm:spPr/>
      <dgm:t>
        <a:bodyPr/>
        <a:lstStyle/>
        <a:p>
          <a:endParaRPr lang="en-US" sz="700">
            <a:latin typeface="Trebuchet MS" panose="020B0603020202020204" pitchFamily="34" charset="0"/>
          </a:endParaRPr>
        </a:p>
      </dgm:t>
    </dgm:pt>
    <dgm:pt modelId="{5FB1B487-2DE5-4133-B57C-5F852675445D}" type="sibTrans" cxnId="{CA7DE5BD-66B8-4158-9C89-E5C2B96E7C30}">
      <dgm:prSet/>
      <dgm:spPr>
        <a:xfrm>
          <a:off x="1006541" y="4644107"/>
          <a:ext cx="1983432" cy="134628"/>
        </a:xfrm>
        <a:prstGeom prst="rect">
          <a:avLst/>
        </a:prstGeom>
        <a:gradFill rotWithShape="0">
          <a:gsLst>
            <a:gs pos="0">
              <a:srgbClr val="A5A5A5">
                <a:hueOff val="722826"/>
                <a:satOff val="26667"/>
                <a:lumOff val="-3922"/>
                <a:alphaOff val="0"/>
                <a:satMod val="103000"/>
                <a:lumMod val="102000"/>
                <a:tint val="94000"/>
              </a:srgbClr>
            </a:gs>
            <a:gs pos="50000">
              <a:srgbClr val="A5A5A5">
                <a:hueOff val="722826"/>
                <a:satOff val="26667"/>
                <a:lumOff val="-3922"/>
                <a:alphaOff val="0"/>
                <a:satMod val="110000"/>
                <a:lumMod val="100000"/>
                <a:shade val="100000"/>
              </a:srgbClr>
            </a:gs>
            <a:gs pos="100000">
              <a:srgbClr val="A5A5A5">
                <a:hueOff val="722826"/>
                <a:satOff val="26667"/>
                <a:lumOff val="-3922"/>
                <a:alphaOff val="0"/>
                <a:lumMod val="99000"/>
                <a:satMod val="120000"/>
                <a:shade val="78000"/>
              </a:srgbClr>
            </a:gs>
          </a:gsLst>
          <a:lin ang="5400000" scaled="0"/>
        </a:gradFill>
        <a:ln>
          <a:noFill/>
        </a:ln>
        <a:effectLst/>
      </dgm:spPr>
      <dgm:t>
        <a:bodyPr/>
        <a:lstStyle/>
        <a:p>
          <a:endParaRPr lang="en-US" sz="900">
            <a:latin typeface="Trebuchet MS" panose="020B0603020202020204" pitchFamily="34" charset="0"/>
          </a:endParaRPr>
        </a:p>
      </dgm:t>
    </dgm:pt>
    <dgm:pt modelId="{0C43CF60-45EC-4106-98FD-83DF20F72CAE}">
      <dgm:prSet phldrT="[Text]" custT="1"/>
      <dgm:spPr>
        <a:xfrm>
          <a:off x="2690800" y="4491483"/>
          <a:ext cx="1495869" cy="897521"/>
        </a:xfrm>
        <a:prstGeom prst="roundRect">
          <a:avLst>
            <a:gd name="adj" fmla="val 10000"/>
          </a:avLst>
        </a:prstGeom>
        <a:gradFill rotWithShape="0">
          <a:gsLst>
            <a:gs pos="0">
              <a:srgbClr val="A5A5A5">
                <a:hueOff val="847062"/>
                <a:satOff val="31250"/>
                <a:lumOff val="-4596"/>
                <a:alphaOff val="0"/>
                <a:satMod val="103000"/>
                <a:lumMod val="102000"/>
                <a:tint val="94000"/>
              </a:srgbClr>
            </a:gs>
            <a:gs pos="50000">
              <a:srgbClr val="A5A5A5">
                <a:hueOff val="847062"/>
                <a:satOff val="31250"/>
                <a:lumOff val="-4596"/>
                <a:alphaOff val="0"/>
                <a:satMod val="110000"/>
                <a:lumMod val="100000"/>
                <a:shade val="100000"/>
              </a:srgbClr>
            </a:gs>
            <a:gs pos="100000">
              <a:srgbClr val="A5A5A5">
                <a:hueOff val="847062"/>
                <a:satOff val="31250"/>
                <a:lumOff val="-4596"/>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Distance measurement of Use Case pair</a:t>
          </a:r>
          <a:endParaRPr lang="en-US" sz="900" dirty="0">
            <a:solidFill>
              <a:sysClr val="window" lastClr="FFFFFF"/>
            </a:solidFill>
            <a:latin typeface="Trebuchet MS" panose="020B0603020202020204" pitchFamily="34" charset="0"/>
            <a:ea typeface="+mn-ea"/>
            <a:cs typeface="+mn-cs"/>
          </a:endParaRPr>
        </a:p>
      </dgm:t>
    </dgm:pt>
    <dgm:pt modelId="{06E09FAC-375E-434D-BB18-BCF788F2F096}" type="parTrans" cxnId="{BBC13BC5-BA49-4B39-8100-0C5DFCB964EE}">
      <dgm:prSet/>
      <dgm:spPr/>
      <dgm:t>
        <a:bodyPr/>
        <a:lstStyle/>
        <a:p>
          <a:endParaRPr lang="en-US" sz="700">
            <a:latin typeface="Trebuchet MS" panose="020B0603020202020204" pitchFamily="34" charset="0"/>
          </a:endParaRPr>
        </a:p>
      </dgm:t>
    </dgm:pt>
    <dgm:pt modelId="{8FA0568A-D3D6-4BBD-A7AD-908B780DFDB0}" type="sibTrans" cxnId="{BBC13BC5-BA49-4B39-8100-0C5DFCB964EE}">
      <dgm:prSet/>
      <dgm:spPr>
        <a:xfrm rot="16200000">
          <a:off x="2435096" y="4083156"/>
          <a:ext cx="1115828" cy="134628"/>
        </a:xfrm>
        <a:prstGeom prst="rect">
          <a:avLst/>
        </a:prstGeom>
        <a:gradFill rotWithShape="0">
          <a:gsLst>
            <a:gs pos="0">
              <a:srgbClr val="A5A5A5">
                <a:hueOff val="903533"/>
                <a:satOff val="33333"/>
                <a:lumOff val="-4902"/>
                <a:alphaOff val="0"/>
                <a:satMod val="103000"/>
                <a:lumMod val="102000"/>
                <a:tint val="94000"/>
              </a:srgbClr>
            </a:gs>
            <a:gs pos="50000">
              <a:srgbClr val="A5A5A5">
                <a:hueOff val="903533"/>
                <a:satOff val="33333"/>
                <a:lumOff val="-4902"/>
                <a:alphaOff val="0"/>
                <a:satMod val="110000"/>
                <a:lumMod val="100000"/>
                <a:shade val="100000"/>
              </a:srgbClr>
            </a:gs>
            <a:gs pos="100000">
              <a:srgbClr val="A5A5A5">
                <a:hueOff val="903533"/>
                <a:satOff val="33333"/>
                <a:lumOff val="-4902"/>
                <a:alphaOff val="0"/>
                <a:lumMod val="99000"/>
                <a:satMod val="120000"/>
                <a:shade val="78000"/>
              </a:srgbClr>
            </a:gs>
          </a:gsLst>
          <a:lin ang="5400000" scaled="0"/>
        </a:gradFill>
        <a:ln>
          <a:noFill/>
        </a:ln>
        <a:effectLst/>
      </dgm:spPr>
      <dgm:t>
        <a:bodyPr/>
        <a:lstStyle/>
        <a:p>
          <a:endParaRPr lang="en-US" sz="900">
            <a:latin typeface="Trebuchet MS" panose="020B0603020202020204" pitchFamily="34" charset="0"/>
          </a:endParaRPr>
        </a:p>
      </dgm:t>
    </dgm:pt>
    <dgm:pt modelId="{11D7E2F6-E402-430B-9DEB-D98C960E02F3}">
      <dgm:prSet phldrT="[Text]" custT="1"/>
      <dgm:spPr>
        <a:xfrm>
          <a:off x="2690800" y="3369581"/>
          <a:ext cx="1495869" cy="897521"/>
        </a:xfrm>
        <a:prstGeom prst="roundRect">
          <a:avLst>
            <a:gd name="adj" fmla="val 10000"/>
          </a:avLst>
        </a:prstGeom>
        <a:gradFill rotWithShape="0">
          <a:gsLst>
            <a:gs pos="0">
              <a:srgbClr val="A5A5A5">
                <a:hueOff val="1016475"/>
                <a:satOff val="37500"/>
                <a:lumOff val="-5515"/>
                <a:alphaOff val="0"/>
                <a:satMod val="103000"/>
                <a:lumMod val="102000"/>
                <a:tint val="94000"/>
              </a:srgbClr>
            </a:gs>
            <a:gs pos="50000">
              <a:srgbClr val="A5A5A5">
                <a:hueOff val="1016475"/>
                <a:satOff val="37500"/>
                <a:lumOff val="-5515"/>
                <a:alphaOff val="0"/>
                <a:satMod val="110000"/>
                <a:lumMod val="100000"/>
                <a:shade val="100000"/>
              </a:srgbClr>
            </a:gs>
            <a:gs pos="100000">
              <a:srgbClr val="A5A5A5">
                <a:hueOff val="1016475"/>
                <a:satOff val="37500"/>
                <a:lumOff val="-5515"/>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Dependency Calculation for each Use Case pair</a:t>
          </a:r>
          <a:endParaRPr lang="en-US" sz="900" dirty="0">
            <a:solidFill>
              <a:sysClr val="window" lastClr="FFFFFF"/>
            </a:solidFill>
            <a:latin typeface="Trebuchet MS" panose="020B0603020202020204" pitchFamily="34" charset="0"/>
            <a:ea typeface="+mn-ea"/>
            <a:cs typeface="+mn-cs"/>
          </a:endParaRPr>
        </a:p>
      </dgm:t>
    </dgm:pt>
    <dgm:pt modelId="{37C8B382-1C95-4726-B956-379B4A869059}" type="parTrans" cxnId="{C717EA49-197E-4CA5-8054-4D84FE7E892C}">
      <dgm:prSet/>
      <dgm:spPr/>
      <dgm:t>
        <a:bodyPr/>
        <a:lstStyle/>
        <a:p>
          <a:endParaRPr lang="en-US" sz="700">
            <a:latin typeface="Trebuchet MS" panose="020B0603020202020204" pitchFamily="34" charset="0"/>
          </a:endParaRPr>
        </a:p>
      </dgm:t>
    </dgm:pt>
    <dgm:pt modelId="{FDC1B82A-3F58-44CF-9E2A-05A021114346}" type="sibTrans" cxnId="{C717EA49-197E-4CA5-8054-4D84FE7E892C}">
      <dgm:prSet/>
      <dgm:spPr>
        <a:xfrm rot="16200000">
          <a:off x="2435096" y="2961254"/>
          <a:ext cx="1115828" cy="134628"/>
        </a:xfrm>
        <a:prstGeom prst="rect">
          <a:avLst/>
        </a:prstGeom>
        <a:gradFill rotWithShape="0">
          <a:gsLst>
            <a:gs pos="0">
              <a:srgbClr val="A5A5A5">
                <a:hueOff val="1084240"/>
                <a:satOff val="40000"/>
                <a:lumOff val="-5882"/>
                <a:alphaOff val="0"/>
                <a:satMod val="103000"/>
                <a:lumMod val="102000"/>
                <a:tint val="94000"/>
              </a:srgbClr>
            </a:gs>
            <a:gs pos="50000">
              <a:srgbClr val="A5A5A5">
                <a:hueOff val="1084240"/>
                <a:satOff val="40000"/>
                <a:lumOff val="-5882"/>
                <a:alphaOff val="0"/>
                <a:satMod val="110000"/>
                <a:lumMod val="100000"/>
                <a:shade val="100000"/>
              </a:srgbClr>
            </a:gs>
            <a:gs pos="100000">
              <a:srgbClr val="A5A5A5">
                <a:hueOff val="1084240"/>
                <a:satOff val="40000"/>
                <a:lumOff val="-5882"/>
                <a:alphaOff val="0"/>
                <a:lumMod val="99000"/>
                <a:satMod val="120000"/>
                <a:shade val="78000"/>
              </a:srgbClr>
            </a:gs>
          </a:gsLst>
          <a:lin ang="5400000" scaled="0"/>
        </a:gradFill>
        <a:ln>
          <a:noFill/>
        </a:ln>
        <a:effectLst/>
      </dgm:spPr>
      <dgm:t>
        <a:bodyPr/>
        <a:lstStyle/>
        <a:p>
          <a:endParaRPr lang="en-US" sz="900">
            <a:latin typeface="Trebuchet MS" panose="020B0603020202020204" pitchFamily="34" charset="0"/>
          </a:endParaRPr>
        </a:p>
      </dgm:t>
    </dgm:pt>
    <dgm:pt modelId="{692ADD47-3F3C-4899-AC2D-B26E814E6C28}">
      <dgm:prSet phldrT="[Text]" custT="1"/>
      <dgm:spPr>
        <a:xfrm>
          <a:off x="2690800" y="2247679"/>
          <a:ext cx="1495869" cy="897521"/>
        </a:xfrm>
        <a:prstGeom prst="roundRect">
          <a:avLst>
            <a:gd name="adj" fmla="val 10000"/>
          </a:avLst>
        </a:prstGeom>
        <a:gradFill rotWithShape="0">
          <a:gsLst>
            <a:gs pos="0">
              <a:srgbClr val="A5A5A5">
                <a:hueOff val="1185887"/>
                <a:satOff val="43750"/>
                <a:lumOff val="-6434"/>
                <a:alphaOff val="0"/>
                <a:satMod val="103000"/>
                <a:lumMod val="102000"/>
                <a:tint val="94000"/>
              </a:srgbClr>
            </a:gs>
            <a:gs pos="50000">
              <a:srgbClr val="A5A5A5">
                <a:hueOff val="1185887"/>
                <a:satOff val="43750"/>
                <a:lumOff val="-6434"/>
                <a:alphaOff val="0"/>
                <a:satMod val="110000"/>
                <a:lumMod val="100000"/>
                <a:shade val="100000"/>
              </a:srgbClr>
            </a:gs>
            <a:gs pos="100000">
              <a:srgbClr val="A5A5A5">
                <a:hueOff val="1185887"/>
                <a:satOff val="43750"/>
                <a:lumOff val="-6434"/>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Form all possible pair combination of Use Cases</a:t>
          </a:r>
        </a:p>
        <a:p>
          <a:r>
            <a:rPr lang="en-US" sz="900" dirty="0" smtClean="0">
              <a:solidFill>
                <a:sysClr val="window" lastClr="FFFFFF"/>
              </a:solidFill>
              <a:latin typeface="Trebuchet MS" panose="020B0603020202020204" pitchFamily="34" charset="0"/>
              <a:ea typeface="+mn-ea"/>
              <a:cs typeface="+mn-cs"/>
            </a:rPr>
            <a:t>[(</a:t>
          </a:r>
          <a:r>
            <a:rPr lang="en-US" sz="900" dirty="0" err="1" smtClean="0">
              <a:solidFill>
                <a:sysClr val="window" lastClr="FFFFFF"/>
              </a:solidFill>
              <a:latin typeface="Trebuchet MS" panose="020B0603020202020204" pitchFamily="34" charset="0"/>
              <a:ea typeface="+mn-ea"/>
              <a:cs typeface="+mn-cs"/>
            </a:rPr>
            <a:t>Ui,Uj</a:t>
          </a:r>
          <a:r>
            <a:rPr lang="en-US" sz="900" dirty="0" smtClean="0">
              <a:solidFill>
                <a:sysClr val="window" lastClr="FFFFFF"/>
              </a:solidFill>
              <a:latin typeface="Trebuchet MS" panose="020B0603020202020204" pitchFamily="34" charset="0"/>
              <a:ea typeface="+mn-ea"/>
              <a:cs typeface="+mn-cs"/>
            </a:rPr>
            <a:t>) Pair where </a:t>
          </a:r>
          <a:r>
            <a:rPr lang="en-US" sz="900" dirty="0" err="1" smtClean="0">
              <a:solidFill>
                <a:sysClr val="window" lastClr="FFFFFF"/>
              </a:solidFill>
              <a:latin typeface="Trebuchet MS" panose="020B0603020202020204" pitchFamily="34" charset="0"/>
              <a:ea typeface="+mn-ea"/>
              <a:cs typeface="+mn-cs"/>
            </a:rPr>
            <a:t>Ui</a:t>
          </a:r>
          <a:r>
            <a:rPr lang="en-US" sz="900" dirty="0" smtClean="0">
              <a:solidFill>
                <a:sysClr val="window" lastClr="FFFFFF"/>
              </a:solidFill>
              <a:latin typeface="Trebuchet MS" panose="020B0603020202020204" pitchFamily="34" charset="0"/>
              <a:ea typeface="+mn-ea"/>
              <a:cs typeface="+mn-cs"/>
            </a:rPr>
            <a:t> and </a:t>
          </a:r>
          <a:r>
            <a:rPr lang="en-US" sz="900" dirty="0" err="1" smtClean="0">
              <a:solidFill>
                <a:sysClr val="window" lastClr="FFFFFF"/>
              </a:solidFill>
              <a:latin typeface="Trebuchet MS" panose="020B0603020202020204" pitchFamily="34" charset="0"/>
              <a:ea typeface="+mn-ea"/>
              <a:cs typeface="+mn-cs"/>
            </a:rPr>
            <a:t>Uj</a:t>
          </a:r>
          <a:r>
            <a:rPr lang="en-US" sz="900" dirty="0" smtClean="0">
              <a:solidFill>
                <a:sysClr val="window" lastClr="FFFFFF"/>
              </a:solidFill>
              <a:latin typeface="Trebuchet MS" panose="020B0603020202020204" pitchFamily="34" charset="0"/>
              <a:ea typeface="+mn-ea"/>
              <a:cs typeface="+mn-cs"/>
            </a:rPr>
            <a:t> will considered as Vertices in planar graph]</a:t>
          </a:r>
        </a:p>
      </dgm:t>
    </dgm:pt>
    <dgm:pt modelId="{BAE32CB3-01E6-48E8-BCB0-D66688B4405B}" type="parTrans" cxnId="{33244245-45F6-4264-AC9C-4FCF1F7AFD70}">
      <dgm:prSet/>
      <dgm:spPr/>
      <dgm:t>
        <a:bodyPr/>
        <a:lstStyle/>
        <a:p>
          <a:endParaRPr lang="en-US" sz="700">
            <a:latin typeface="Trebuchet MS" panose="020B0603020202020204" pitchFamily="34" charset="0"/>
          </a:endParaRPr>
        </a:p>
      </dgm:t>
    </dgm:pt>
    <dgm:pt modelId="{0096C842-2A44-4A85-9FA2-80A7DD3EF27F}" type="sibTrans" cxnId="{33244245-45F6-4264-AC9C-4FCF1F7AFD70}">
      <dgm:prSet/>
      <dgm:spPr>
        <a:xfrm rot="16200000">
          <a:off x="2435096" y="1839352"/>
          <a:ext cx="1115828" cy="134628"/>
        </a:xfrm>
        <a:prstGeom prst="rect">
          <a:avLst/>
        </a:prstGeom>
        <a:gradFill rotWithShape="0">
          <a:gsLst>
            <a:gs pos="0">
              <a:srgbClr val="A5A5A5">
                <a:hueOff val="1264946"/>
                <a:satOff val="46667"/>
                <a:lumOff val="-6863"/>
                <a:alphaOff val="0"/>
                <a:satMod val="103000"/>
                <a:lumMod val="102000"/>
                <a:tint val="94000"/>
              </a:srgbClr>
            </a:gs>
            <a:gs pos="50000">
              <a:srgbClr val="A5A5A5">
                <a:hueOff val="1264946"/>
                <a:satOff val="46667"/>
                <a:lumOff val="-6863"/>
                <a:alphaOff val="0"/>
                <a:satMod val="110000"/>
                <a:lumMod val="100000"/>
                <a:shade val="100000"/>
              </a:srgbClr>
            </a:gs>
            <a:gs pos="100000">
              <a:srgbClr val="A5A5A5">
                <a:hueOff val="1264946"/>
                <a:satOff val="46667"/>
                <a:lumOff val="-6863"/>
                <a:alphaOff val="0"/>
                <a:lumMod val="99000"/>
                <a:satMod val="120000"/>
                <a:shade val="78000"/>
              </a:srgbClr>
            </a:gs>
          </a:gsLst>
          <a:lin ang="5400000" scaled="0"/>
        </a:gradFill>
        <a:ln>
          <a:noFill/>
        </a:ln>
        <a:effectLst/>
      </dgm:spPr>
      <dgm:t>
        <a:bodyPr/>
        <a:lstStyle/>
        <a:p>
          <a:endParaRPr lang="en-US" sz="900">
            <a:latin typeface="Trebuchet MS" panose="020B0603020202020204" pitchFamily="34" charset="0"/>
          </a:endParaRPr>
        </a:p>
      </dgm:t>
    </dgm:pt>
    <dgm:pt modelId="{EA65C723-CA0A-45AA-939C-AF0D44EACED6}">
      <dgm:prSet phldrT="[Text]" custT="1"/>
      <dgm:spPr>
        <a:xfrm>
          <a:off x="2690800" y="3875"/>
          <a:ext cx="1495869" cy="897521"/>
        </a:xfrm>
        <a:prstGeom prst="roundRect">
          <a:avLst>
            <a:gd name="adj" fmla="val 10000"/>
          </a:avLst>
        </a:prstGeom>
        <a:gradFill rotWithShape="0">
          <a:gsLst>
            <a:gs pos="0">
              <a:srgbClr val="A5A5A5">
                <a:hueOff val="1524712"/>
                <a:satOff val="56250"/>
                <a:lumOff val="-8272"/>
                <a:alphaOff val="0"/>
                <a:satMod val="103000"/>
                <a:lumMod val="102000"/>
                <a:tint val="94000"/>
              </a:srgbClr>
            </a:gs>
            <a:gs pos="50000">
              <a:srgbClr val="A5A5A5">
                <a:hueOff val="1524712"/>
                <a:satOff val="56250"/>
                <a:lumOff val="-8272"/>
                <a:alphaOff val="0"/>
                <a:satMod val="110000"/>
                <a:lumMod val="100000"/>
                <a:shade val="100000"/>
              </a:srgbClr>
            </a:gs>
            <a:gs pos="100000">
              <a:srgbClr val="A5A5A5">
                <a:hueOff val="1524712"/>
                <a:satOff val="56250"/>
                <a:lumOff val="-8272"/>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Conference Resolution</a:t>
          </a:r>
        </a:p>
        <a:p>
          <a:r>
            <a:rPr lang="en-US" sz="900" dirty="0" smtClean="0">
              <a:solidFill>
                <a:sysClr val="window" lastClr="FFFFFF"/>
              </a:solidFill>
              <a:latin typeface="Trebuchet MS" panose="020B0603020202020204" pitchFamily="34" charset="0"/>
              <a:ea typeface="+mn-ea"/>
              <a:cs typeface="+mn-cs"/>
            </a:rPr>
            <a:t>Parts of Speech Analysis</a:t>
          </a:r>
        </a:p>
        <a:p>
          <a:r>
            <a:rPr lang="en-US" sz="900" dirty="0" smtClean="0">
              <a:solidFill>
                <a:sysClr val="window" lastClr="FFFFFF"/>
              </a:solidFill>
              <a:latin typeface="Trebuchet MS" panose="020B0603020202020204" pitchFamily="34" charset="0"/>
              <a:ea typeface="+mn-ea"/>
              <a:cs typeface="+mn-cs"/>
            </a:rPr>
            <a:t>Use Case Classification</a:t>
          </a:r>
        </a:p>
      </dgm:t>
    </dgm:pt>
    <dgm:pt modelId="{8FF1EB61-C982-4BDC-BCE6-F20B1C6534D9}" type="parTrans" cxnId="{1E047DB0-92FE-467E-AE19-3E12261BE103}">
      <dgm:prSet/>
      <dgm:spPr/>
      <dgm:t>
        <a:bodyPr/>
        <a:lstStyle/>
        <a:p>
          <a:endParaRPr lang="en-US" sz="700">
            <a:latin typeface="Trebuchet MS" panose="020B0603020202020204" pitchFamily="34" charset="0"/>
          </a:endParaRPr>
        </a:p>
      </dgm:t>
    </dgm:pt>
    <dgm:pt modelId="{D549EC8C-C2C6-4D5F-BA4A-29007FF1C05B}" type="sibTrans" cxnId="{1E047DB0-92FE-467E-AE19-3E12261BE103}">
      <dgm:prSet/>
      <dgm:spPr>
        <a:xfrm rot="21598548">
          <a:off x="2996047" y="156079"/>
          <a:ext cx="1986469" cy="134628"/>
        </a:xfrm>
        <a:prstGeom prst="rect">
          <a:avLst/>
        </a:prstGeom>
        <a:gradFill rotWithShape="0">
          <a:gsLst>
            <a:gs pos="0">
              <a:srgbClr val="A5A5A5">
                <a:hueOff val="1626359"/>
                <a:satOff val="60000"/>
                <a:lumOff val="-8824"/>
                <a:alphaOff val="0"/>
                <a:satMod val="103000"/>
                <a:lumMod val="102000"/>
                <a:tint val="94000"/>
              </a:srgbClr>
            </a:gs>
            <a:gs pos="50000">
              <a:srgbClr val="A5A5A5">
                <a:hueOff val="1626359"/>
                <a:satOff val="60000"/>
                <a:lumOff val="-8824"/>
                <a:alphaOff val="0"/>
                <a:satMod val="110000"/>
                <a:lumMod val="100000"/>
                <a:shade val="100000"/>
              </a:srgbClr>
            </a:gs>
            <a:gs pos="100000">
              <a:srgbClr val="A5A5A5">
                <a:hueOff val="1626359"/>
                <a:satOff val="60000"/>
                <a:lumOff val="-8824"/>
                <a:alphaOff val="0"/>
                <a:lumMod val="99000"/>
                <a:satMod val="120000"/>
                <a:shade val="78000"/>
              </a:srgbClr>
            </a:gs>
          </a:gsLst>
          <a:lin ang="5400000" scaled="0"/>
        </a:gradFill>
        <a:ln>
          <a:noFill/>
        </a:ln>
        <a:effectLst/>
      </dgm:spPr>
      <dgm:t>
        <a:bodyPr/>
        <a:lstStyle/>
        <a:p>
          <a:endParaRPr lang="en-US" sz="900">
            <a:latin typeface="Trebuchet MS" panose="020B0603020202020204" pitchFamily="34" charset="0"/>
          </a:endParaRPr>
        </a:p>
      </dgm:t>
    </dgm:pt>
    <dgm:pt modelId="{CE65B92D-CC97-45A6-B436-44A6C52F0C55}">
      <dgm:prSet phldrT="[Text]" custT="1"/>
      <dgm:spPr>
        <a:xfrm>
          <a:off x="4680306" y="0"/>
          <a:ext cx="1495869" cy="897521"/>
        </a:xfrm>
        <a:prstGeom prst="roundRect">
          <a:avLst>
            <a:gd name="adj" fmla="val 10000"/>
          </a:avLst>
        </a:prstGeom>
        <a:gradFill rotWithShape="0">
          <a:gsLst>
            <a:gs pos="0">
              <a:srgbClr val="A5A5A5">
                <a:hueOff val="1694124"/>
                <a:satOff val="62500"/>
                <a:lumOff val="-9191"/>
                <a:alphaOff val="0"/>
                <a:satMod val="103000"/>
                <a:lumMod val="102000"/>
                <a:tint val="94000"/>
              </a:srgbClr>
            </a:gs>
            <a:gs pos="50000">
              <a:srgbClr val="A5A5A5">
                <a:hueOff val="1694124"/>
                <a:satOff val="62500"/>
                <a:lumOff val="-9191"/>
                <a:alphaOff val="0"/>
                <a:satMod val="110000"/>
                <a:lumMod val="100000"/>
                <a:shade val="100000"/>
              </a:srgbClr>
            </a:gs>
            <a:gs pos="100000">
              <a:srgbClr val="A5A5A5">
                <a:hueOff val="1694124"/>
                <a:satOff val="62500"/>
                <a:lumOff val="-9191"/>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Summarized Paragraphs</a:t>
          </a:r>
          <a:endParaRPr lang="en-US" sz="900" dirty="0">
            <a:solidFill>
              <a:sysClr val="window" lastClr="FFFFFF"/>
            </a:solidFill>
            <a:latin typeface="Trebuchet MS" panose="020B0603020202020204" pitchFamily="34" charset="0"/>
            <a:ea typeface="+mn-ea"/>
            <a:cs typeface="+mn-cs"/>
          </a:endParaRPr>
        </a:p>
      </dgm:t>
    </dgm:pt>
    <dgm:pt modelId="{E53C65DB-6CFF-4407-8942-AB3DF33D399C}" type="parTrans" cxnId="{7B60A259-C77A-4636-83AB-AB186E2F0873}">
      <dgm:prSet/>
      <dgm:spPr/>
      <dgm:t>
        <a:bodyPr/>
        <a:lstStyle/>
        <a:p>
          <a:endParaRPr lang="en-US" sz="700">
            <a:latin typeface="Trebuchet MS" panose="020B0603020202020204" pitchFamily="34" charset="0"/>
          </a:endParaRPr>
        </a:p>
      </dgm:t>
    </dgm:pt>
    <dgm:pt modelId="{CE477E79-875D-4D49-82E5-CE478D9FCC7B}" type="sibTrans" cxnId="{7B60A259-C77A-4636-83AB-AB186E2F0873}">
      <dgm:prSet/>
      <dgm:spPr>
        <a:xfrm rot="5400000">
          <a:off x="4422664" y="715512"/>
          <a:ext cx="1119704" cy="134628"/>
        </a:xfrm>
        <a:prstGeom prst="rect">
          <a:avLst/>
        </a:prstGeom>
        <a:gradFill rotWithShape="0">
          <a:gsLst>
            <a:gs pos="0">
              <a:srgbClr val="A5A5A5">
                <a:hueOff val="1807066"/>
                <a:satOff val="66667"/>
                <a:lumOff val="-9804"/>
                <a:alphaOff val="0"/>
                <a:satMod val="103000"/>
                <a:lumMod val="102000"/>
                <a:tint val="94000"/>
              </a:srgbClr>
            </a:gs>
            <a:gs pos="50000">
              <a:srgbClr val="A5A5A5">
                <a:hueOff val="1807066"/>
                <a:satOff val="66667"/>
                <a:lumOff val="-9804"/>
                <a:alphaOff val="0"/>
                <a:satMod val="110000"/>
                <a:lumMod val="100000"/>
                <a:shade val="100000"/>
              </a:srgbClr>
            </a:gs>
            <a:gs pos="100000">
              <a:srgbClr val="A5A5A5">
                <a:hueOff val="1807066"/>
                <a:satOff val="66667"/>
                <a:lumOff val="-9804"/>
                <a:alphaOff val="0"/>
                <a:lumMod val="99000"/>
                <a:satMod val="120000"/>
                <a:shade val="78000"/>
              </a:srgbClr>
            </a:gs>
          </a:gsLst>
          <a:lin ang="5400000" scaled="0"/>
        </a:gradFill>
        <a:ln>
          <a:noFill/>
        </a:ln>
        <a:effectLst/>
      </dgm:spPr>
      <dgm:t>
        <a:bodyPr/>
        <a:lstStyle/>
        <a:p>
          <a:endParaRPr lang="en-US" sz="900">
            <a:latin typeface="Trebuchet MS" panose="020B0603020202020204" pitchFamily="34" charset="0"/>
          </a:endParaRPr>
        </a:p>
      </dgm:t>
    </dgm:pt>
    <dgm:pt modelId="{5996A97F-1B11-455D-895A-922E4F7781E5}">
      <dgm:prSet phldrT="[Text]" custT="1"/>
      <dgm:spPr>
        <a:xfrm>
          <a:off x="4680306" y="1125777"/>
          <a:ext cx="1495869" cy="897521"/>
        </a:xfrm>
        <a:prstGeom prst="roundRect">
          <a:avLst>
            <a:gd name="adj" fmla="val 10000"/>
          </a:avLst>
        </a:prstGeom>
        <a:gradFill rotWithShape="0">
          <a:gsLst>
            <a:gs pos="0">
              <a:srgbClr val="A5A5A5">
                <a:hueOff val="1863537"/>
                <a:satOff val="68750"/>
                <a:lumOff val="-10110"/>
                <a:alphaOff val="0"/>
                <a:satMod val="103000"/>
                <a:lumMod val="102000"/>
                <a:tint val="94000"/>
              </a:srgbClr>
            </a:gs>
            <a:gs pos="50000">
              <a:srgbClr val="A5A5A5">
                <a:hueOff val="1863537"/>
                <a:satOff val="68750"/>
                <a:lumOff val="-10110"/>
                <a:alphaOff val="0"/>
                <a:satMod val="110000"/>
                <a:lumMod val="100000"/>
                <a:shade val="100000"/>
              </a:srgbClr>
            </a:gs>
            <a:gs pos="100000">
              <a:srgbClr val="A5A5A5">
                <a:hueOff val="1863537"/>
                <a:satOff val="68750"/>
                <a:lumOff val="-10110"/>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Correlation calculation of Use Case pair</a:t>
          </a:r>
          <a:endParaRPr lang="en-US" sz="900" dirty="0">
            <a:solidFill>
              <a:sysClr val="window" lastClr="FFFFFF"/>
            </a:solidFill>
            <a:latin typeface="Trebuchet MS" panose="020B0603020202020204" pitchFamily="34" charset="0"/>
            <a:ea typeface="+mn-ea"/>
            <a:cs typeface="+mn-cs"/>
          </a:endParaRPr>
        </a:p>
      </dgm:t>
    </dgm:pt>
    <dgm:pt modelId="{705AA5E2-11BA-4461-86C9-A6F750F1B988}" type="parTrans" cxnId="{DA54F5B9-99DD-43E3-835C-445E938EFDC2}">
      <dgm:prSet/>
      <dgm:spPr/>
      <dgm:t>
        <a:bodyPr/>
        <a:lstStyle/>
        <a:p>
          <a:endParaRPr lang="en-US" sz="700">
            <a:latin typeface="Trebuchet MS" panose="020B0603020202020204" pitchFamily="34" charset="0"/>
          </a:endParaRPr>
        </a:p>
      </dgm:t>
    </dgm:pt>
    <dgm:pt modelId="{30194B29-BE46-4402-9D39-03B22FE66AD9}" type="sibTrans" cxnId="{DA54F5B9-99DD-43E3-835C-445E938EFDC2}">
      <dgm:prSet/>
      <dgm:spPr>
        <a:xfrm rot="5400000">
          <a:off x="4424602" y="1839352"/>
          <a:ext cx="1115828" cy="134628"/>
        </a:xfrm>
        <a:prstGeom prst="rect">
          <a:avLst/>
        </a:prstGeom>
        <a:gradFill rotWithShape="0">
          <a:gsLst>
            <a:gs pos="0">
              <a:srgbClr val="A5A5A5">
                <a:hueOff val="1987773"/>
                <a:satOff val="73333"/>
                <a:lumOff val="-10784"/>
                <a:alphaOff val="0"/>
                <a:satMod val="103000"/>
                <a:lumMod val="102000"/>
                <a:tint val="94000"/>
              </a:srgbClr>
            </a:gs>
            <a:gs pos="50000">
              <a:srgbClr val="A5A5A5">
                <a:hueOff val="1987773"/>
                <a:satOff val="73333"/>
                <a:lumOff val="-10784"/>
                <a:alphaOff val="0"/>
                <a:satMod val="110000"/>
                <a:lumMod val="100000"/>
                <a:shade val="100000"/>
              </a:srgbClr>
            </a:gs>
            <a:gs pos="100000">
              <a:srgbClr val="A5A5A5">
                <a:hueOff val="1987773"/>
                <a:satOff val="73333"/>
                <a:lumOff val="-10784"/>
                <a:alphaOff val="0"/>
                <a:lumMod val="99000"/>
                <a:satMod val="120000"/>
                <a:shade val="78000"/>
              </a:srgbClr>
            </a:gs>
          </a:gsLst>
          <a:lin ang="5400000" scaled="0"/>
        </a:gradFill>
        <a:ln>
          <a:noFill/>
        </a:ln>
        <a:effectLst/>
      </dgm:spPr>
      <dgm:t>
        <a:bodyPr/>
        <a:lstStyle/>
        <a:p>
          <a:endParaRPr lang="en-US" sz="900">
            <a:latin typeface="Trebuchet MS" panose="020B0603020202020204" pitchFamily="34" charset="0"/>
          </a:endParaRPr>
        </a:p>
      </dgm:t>
    </dgm:pt>
    <dgm:pt modelId="{F588CD0D-2F1B-4908-8FEE-3309923752C8}">
      <dgm:prSet phldrT="[Text]" custT="1"/>
      <dgm:spPr>
        <a:xfrm>
          <a:off x="4680306" y="2247679"/>
          <a:ext cx="1495869" cy="897521"/>
        </a:xfrm>
        <a:prstGeom prst="roundRect">
          <a:avLst>
            <a:gd name="adj" fmla="val 10000"/>
          </a:avLst>
        </a:prstGeom>
        <a:gradFill rotWithShape="0">
          <a:gsLst>
            <a:gs pos="0">
              <a:srgbClr val="A5A5A5">
                <a:hueOff val="2032949"/>
                <a:satOff val="75000"/>
                <a:lumOff val="-11029"/>
                <a:alphaOff val="0"/>
                <a:satMod val="103000"/>
                <a:lumMod val="102000"/>
                <a:tint val="94000"/>
              </a:srgbClr>
            </a:gs>
            <a:gs pos="50000">
              <a:srgbClr val="A5A5A5">
                <a:hueOff val="2032949"/>
                <a:satOff val="75000"/>
                <a:lumOff val="-11029"/>
                <a:alphaOff val="0"/>
                <a:satMod val="110000"/>
                <a:lumMod val="100000"/>
                <a:shade val="100000"/>
              </a:srgbClr>
            </a:gs>
            <a:gs pos="100000">
              <a:srgbClr val="A5A5A5">
                <a:hueOff val="2032949"/>
                <a:satOff val="75000"/>
                <a:lumOff val="-11029"/>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Average calculation and Correlation plotting on Linear graph</a:t>
          </a:r>
          <a:endParaRPr lang="en-US" sz="900" dirty="0">
            <a:solidFill>
              <a:sysClr val="window" lastClr="FFFFFF"/>
            </a:solidFill>
            <a:latin typeface="Trebuchet MS" panose="020B0603020202020204" pitchFamily="34" charset="0"/>
            <a:ea typeface="+mn-ea"/>
            <a:cs typeface="+mn-cs"/>
          </a:endParaRPr>
        </a:p>
      </dgm:t>
    </dgm:pt>
    <dgm:pt modelId="{E0F519A7-EE75-4010-83A3-D10DC0902B73}" type="parTrans" cxnId="{9A307EE8-30D8-4337-BF70-3615BB49D669}">
      <dgm:prSet/>
      <dgm:spPr/>
      <dgm:t>
        <a:bodyPr/>
        <a:lstStyle/>
        <a:p>
          <a:endParaRPr lang="en-US" sz="700">
            <a:latin typeface="Trebuchet MS" panose="020B0603020202020204" pitchFamily="34" charset="0"/>
          </a:endParaRPr>
        </a:p>
      </dgm:t>
    </dgm:pt>
    <dgm:pt modelId="{5AB0499C-2E78-4024-8A77-CF3DB6895286}" type="sibTrans" cxnId="{9A307EE8-30D8-4337-BF70-3615BB49D669}">
      <dgm:prSet/>
      <dgm:spPr>
        <a:xfrm rot="5400000">
          <a:off x="4424602" y="2961254"/>
          <a:ext cx="1115828" cy="134628"/>
        </a:xfrm>
        <a:prstGeom prst="rect">
          <a:avLst/>
        </a:prstGeom>
        <a:gradFill rotWithShape="0">
          <a:gsLst>
            <a:gs pos="0">
              <a:srgbClr val="A5A5A5">
                <a:hueOff val="2168479"/>
                <a:satOff val="80000"/>
                <a:lumOff val="-11765"/>
                <a:alphaOff val="0"/>
                <a:satMod val="103000"/>
                <a:lumMod val="102000"/>
                <a:tint val="94000"/>
              </a:srgbClr>
            </a:gs>
            <a:gs pos="50000">
              <a:srgbClr val="A5A5A5">
                <a:hueOff val="2168479"/>
                <a:satOff val="80000"/>
                <a:lumOff val="-11765"/>
                <a:alphaOff val="0"/>
                <a:satMod val="110000"/>
                <a:lumMod val="100000"/>
                <a:shade val="100000"/>
              </a:srgbClr>
            </a:gs>
            <a:gs pos="100000">
              <a:srgbClr val="A5A5A5">
                <a:hueOff val="2168479"/>
                <a:satOff val="80000"/>
                <a:lumOff val="-11765"/>
                <a:alphaOff val="0"/>
                <a:lumMod val="99000"/>
                <a:satMod val="120000"/>
                <a:shade val="78000"/>
              </a:srgbClr>
            </a:gs>
          </a:gsLst>
          <a:lin ang="5400000" scaled="0"/>
        </a:gradFill>
        <a:ln>
          <a:noFill/>
        </a:ln>
        <a:effectLst/>
      </dgm:spPr>
      <dgm:t>
        <a:bodyPr/>
        <a:lstStyle/>
        <a:p>
          <a:endParaRPr lang="en-US" sz="900">
            <a:latin typeface="Trebuchet MS" panose="020B0603020202020204" pitchFamily="34" charset="0"/>
          </a:endParaRPr>
        </a:p>
      </dgm:t>
    </dgm:pt>
    <dgm:pt modelId="{D30C8416-E800-410A-96D4-F5AC336904D6}">
      <dgm:prSet phldrT="[Text]" custT="1"/>
      <dgm:spPr>
        <a:xfrm>
          <a:off x="4680306" y="3369581"/>
          <a:ext cx="1495869" cy="897521"/>
        </a:xfrm>
        <a:prstGeom prst="roundRect">
          <a:avLst>
            <a:gd name="adj" fmla="val 10000"/>
          </a:avLst>
        </a:prstGeom>
        <a:gradFill rotWithShape="0">
          <a:gsLst>
            <a:gs pos="0">
              <a:srgbClr val="A5A5A5">
                <a:hueOff val="2202362"/>
                <a:satOff val="81250"/>
                <a:lumOff val="-11949"/>
                <a:alphaOff val="0"/>
                <a:satMod val="103000"/>
                <a:lumMod val="102000"/>
                <a:tint val="94000"/>
              </a:srgbClr>
            </a:gs>
            <a:gs pos="50000">
              <a:srgbClr val="A5A5A5">
                <a:hueOff val="2202362"/>
                <a:satOff val="81250"/>
                <a:lumOff val="-11949"/>
                <a:alphaOff val="0"/>
                <a:satMod val="110000"/>
                <a:lumMod val="100000"/>
                <a:shade val="100000"/>
              </a:srgbClr>
            </a:gs>
            <a:gs pos="100000">
              <a:srgbClr val="A5A5A5">
                <a:hueOff val="2202362"/>
                <a:satOff val="81250"/>
                <a:lumOff val="-11949"/>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Manual analysis of Liner graph for identifying the scatter of Vertices in planar graph</a:t>
          </a:r>
          <a:endParaRPr lang="en-US" sz="900" dirty="0">
            <a:solidFill>
              <a:sysClr val="window" lastClr="FFFFFF"/>
            </a:solidFill>
            <a:latin typeface="Trebuchet MS" panose="020B0603020202020204" pitchFamily="34" charset="0"/>
            <a:ea typeface="+mn-ea"/>
            <a:cs typeface="+mn-cs"/>
          </a:endParaRPr>
        </a:p>
      </dgm:t>
    </dgm:pt>
    <dgm:pt modelId="{71A8E92E-406C-45DB-9577-29F33AEE9569}" type="parTrans" cxnId="{5D28AE86-6C56-4DF3-8DB3-04DF92676240}">
      <dgm:prSet/>
      <dgm:spPr/>
      <dgm:t>
        <a:bodyPr/>
        <a:lstStyle/>
        <a:p>
          <a:endParaRPr lang="en-US" sz="700">
            <a:latin typeface="Trebuchet MS" panose="020B0603020202020204" pitchFamily="34" charset="0"/>
          </a:endParaRPr>
        </a:p>
      </dgm:t>
    </dgm:pt>
    <dgm:pt modelId="{8B434CD3-0F72-4404-822C-B345D0EEBE86}" type="sibTrans" cxnId="{5D28AE86-6C56-4DF3-8DB3-04DF92676240}">
      <dgm:prSet/>
      <dgm:spPr>
        <a:xfrm rot="5400000">
          <a:off x="4424602" y="4083156"/>
          <a:ext cx="1115828" cy="134628"/>
        </a:xfrm>
        <a:prstGeom prst="rect">
          <a:avLst/>
        </a:prstGeom>
        <a:gradFill rotWithShape="0">
          <a:gsLst>
            <a:gs pos="0">
              <a:srgbClr val="A5A5A5">
                <a:hueOff val="2349186"/>
                <a:satOff val="86667"/>
                <a:lumOff val="-12745"/>
                <a:alphaOff val="0"/>
                <a:satMod val="103000"/>
                <a:lumMod val="102000"/>
                <a:tint val="94000"/>
              </a:srgbClr>
            </a:gs>
            <a:gs pos="50000">
              <a:srgbClr val="A5A5A5">
                <a:hueOff val="2349186"/>
                <a:satOff val="86667"/>
                <a:lumOff val="-12745"/>
                <a:alphaOff val="0"/>
                <a:satMod val="110000"/>
                <a:lumMod val="100000"/>
                <a:shade val="100000"/>
              </a:srgbClr>
            </a:gs>
            <a:gs pos="100000">
              <a:srgbClr val="A5A5A5">
                <a:hueOff val="2349186"/>
                <a:satOff val="86667"/>
                <a:lumOff val="-12745"/>
                <a:alphaOff val="0"/>
                <a:lumMod val="99000"/>
                <a:satMod val="120000"/>
                <a:shade val="78000"/>
              </a:srgbClr>
            </a:gs>
          </a:gsLst>
          <a:lin ang="5400000" scaled="0"/>
        </a:gradFill>
        <a:ln>
          <a:noFill/>
        </a:ln>
        <a:effectLst/>
      </dgm:spPr>
      <dgm:t>
        <a:bodyPr/>
        <a:lstStyle/>
        <a:p>
          <a:endParaRPr lang="en-US" sz="900">
            <a:latin typeface="Trebuchet MS" panose="020B0603020202020204" pitchFamily="34" charset="0"/>
          </a:endParaRPr>
        </a:p>
      </dgm:t>
    </dgm:pt>
    <dgm:pt modelId="{6BA1A8FC-FA81-4E62-A551-2A714D1D9FAE}">
      <dgm:prSet phldrT="[Text]" custT="1"/>
      <dgm:spPr>
        <a:xfrm>
          <a:off x="4680306" y="4491483"/>
          <a:ext cx="1495869" cy="897521"/>
        </a:xfrm>
        <a:prstGeom prst="roundRect">
          <a:avLst>
            <a:gd name="adj" fmla="val 10000"/>
          </a:avLst>
        </a:prstGeom>
        <a:gradFill rotWithShape="0">
          <a:gsLst>
            <a:gs pos="0">
              <a:srgbClr val="A5A5A5">
                <a:hueOff val="2371774"/>
                <a:satOff val="87500"/>
                <a:lumOff val="-12868"/>
                <a:alphaOff val="0"/>
                <a:satMod val="103000"/>
                <a:lumMod val="102000"/>
                <a:tint val="94000"/>
              </a:srgbClr>
            </a:gs>
            <a:gs pos="50000">
              <a:srgbClr val="A5A5A5">
                <a:hueOff val="2371774"/>
                <a:satOff val="87500"/>
                <a:lumOff val="-12868"/>
                <a:alphaOff val="0"/>
                <a:satMod val="110000"/>
                <a:lumMod val="100000"/>
                <a:shade val="100000"/>
              </a:srgbClr>
            </a:gs>
            <a:gs pos="100000">
              <a:srgbClr val="A5A5A5">
                <a:hueOff val="2371774"/>
                <a:satOff val="87500"/>
                <a:lumOff val="-12868"/>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Convert “Highly Dense” zones into Modular Functional Document</a:t>
          </a:r>
          <a:endParaRPr lang="en-US" sz="900" dirty="0">
            <a:solidFill>
              <a:sysClr val="window" lastClr="FFFFFF"/>
            </a:solidFill>
            <a:latin typeface="Trebuchet MS" panose="020B0603020202020204" pitchFamily="34" charset="0"/>
            <a:ea typeface="+mn-ea"/>
            <a:cs typeface="+mn-cs"/>
          </a:endParaRPr>
        </a:p>
      </dgm:t>
    </dgm:pt>
    <dgm:pt modelId="{F8C45D64-C766-47D6-B735-D36700E182E3}" type="parTrans" cxnId="{9D8E8573-D1EA-4720-BA42-E67A197C96DB}">
      <dgm:prSet/>
      <dgm:spPr/>
      <dgm:t>
        <a:bodyPr/>
        <a:lstStyle/>
        <a:p>
          <a:endParaRPr lang="en-US" sz="700">
            <a:latin typeface="Trebuchet MS" panose="020B0603020202020204" pitchFamily="34" charset="0"/>
          </a:endParaRPr>
        </a:p>
      </dgm:t>
    </dgm:pt>
    <dgm:pt modelId="{30C24C0B-4696-453C-88F4-A1A4B3B32075}" type="sibTrans" cxnId="{9D8E8573-D1EA-4720-BA42-E67A197C96DB}">
      <dgm:prSet/>
      <dgm:spPr>
        <a:xfrm>
          <a:off x="4985553" y="4644107"/>
          <a:ext cx="1983432" cy="134628"/>
        </a:xfrm>
        <a:prstGeom prst="rect">
          <a:avLst/>
        </a:prstGeom>
        <a:gradFill rotWithShape="0">
          <a:gsLst>
            <a:gs pos="0">
              <a:srgbClr val="A5A5A5">
                <a:hueOff val="2529893"/>
                <a:satOff val="93333"/>
                <a:lumOff val="-13726"/>
                <a:alphaOff val="0"/>
                <a:satMod val="103000"/>
                <a:lumMod val="102000"/>
                <a:tint val="94000"/>
              </a:srgbClr>
            </a:gs>
            <a:gs pos="50000">
              <a:srgbClr val="A5A5A5">
                <a:hueOff val="2529893"/>
                <a:satOff val="93333"/>
                <a:lumOff val="-13726"/>
                <a:alphaOff val="0"/>
                <a:satMod val="110000"/>
                <a:lumMod val="100000"/>
                <a:shade val="100000"/>
              </a:srgbClr>
            </a:gs>
            <a:gs pos="100000">
              <a:srgbClr val="A5A5A5">
                <a:hueOff val="2529893"/>
                <a:satOff val="93333"/>
                <a:lumOff val="-13726"/>
                <a:alphaOff val="0"/>
                <a:lumMod val="99000"/>
                <a:satMod val="120000"/>
                <a:shade val="78000"/>
              </a:srgbClr>
            </a:gs>
          </a:gsLst>
          <a:lin ang="5400000" scaled="0"/>
        </a:gradFill>
        <a:ln>
          <a:noFill/>
        </a:ln>
        <a:effectLst/>
      </dgm:spPr>
      <dgm:t>
        <a:bodyPr/>
        <a:lstStyle/>
        <a:p>
          <a:endParaRPr lang="en-US" sz="900">
            <a:latin typeface="Trebuchet MS" panose="020B0603020202020204" pitchFamily="34" charset="0"/>
          </a:endParaRPr>
        </a:p>
      </dgm:t>
    </dgm:pt>
    <dgm:pt modelId="{C9B872FE-79A3-4B73-BC23-8B69D4421D3D}">
      <dgm:prSet phldrT="[Text]" custT="1"/>
      <dgm:spPr>
        <a:xfrm>
          <a:off x="6669812" y="4491483"/>
          <a:ext cx="1495869" cy="897521"/>
        </a:xfrm>
        <a:prstGeom prst="roundRect">
          <a:avLst>
            <a:gd name="adj" fmla="val 10000"/>
          </a:avLst>
        </a:prstGeom>
        <a:gradFill rotWithShape="0">
          <a:gsLst>
            <a:gs pos="0">
              <a:srgbClr val="A5A5A5">
                <a:hueOff val="2541187"/>
                <a:satOff val="93750"/>
                <a:lumOff val="-13787"/>
                <a:alphaOff val="0"/>
                <a:satMod val="103000"/>
                <a:lumMod val="102000"/>
                <a:tint val="94000"/>
              </a:srgbClr>
            </a:gs>
            <a:gs pos="50000">
              <a:srgbClr val="A5A5A5">
                <a:hueOff val="2541187"/>
                <a:satOff val="93750"/>
                <a:lumOff val="-13787"/>
                <a:alphaOff val="0"/>
                <a:satMod val="110000"/>
                <a:lumMod val="100000"/>
                <a:shade val="100000"/>
              </a:srgbClr>
            </a:gs>
            <a:gs pos="100000">
              <a:srgbClr val="A5A5A5">
                <a:hueOff val="2541187"/>
                <a:satOff val="93750"/>
                <a:lumOff val="-13787"/>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Identify “Highly Dense” zones from plot near the Vertices with larger number of Outgoing edges</a:t>
          </a:r>
          <a:endParaRPr lang="en-US" sz="900" dirty="0">
            <a:solidFill>
              <a:sysClr val="window" lastClr="FFFFFF"/>
            </a:solidFill>
            <a:latin typeface="Trebuchet MS" panose="020B0603020202020204" pitchFamily="34" charset="0"/>
            <a:ea typeface="+mn-ea"/>
            <a:cs typeface="+mn-cs"/>
          </a:endParaRPr>
        </a:p>
      </dgm:t>
    </dgm:pt>
    <dgm:pt modelId="{6E341C67-0D9D-4896-93A1-8363F868C454}" type="parTrans" cxnId="{C77BF9B8-DFC5-43F8-8178-65EB29CDF48C}">
      <dgm:prSet/>
      <dgm:spPr/>
      <dgm:t>
        <a:bodyPr/>
        <a:lstStyle/>
        <a:p>
          <a:endParaRPr lang="en-US" sz="700">
            <a:latin typeface="Trebuchet MS" panose="020B0603020202020204" pitchFamily="34" charset="0"/>
          </a:endParaRPr>
        </a:p>
      </dgm:t>
    </dgm:pt>
    <dgm:pt modelId="{6DFA70DF-E899-4063-82C0-F86C38066AD2}" type="sibTrans" cxnId="{C77BF9B8-DFC5-43F8-8178-65EB29CDF48C}">
      <dgm:prSet/>
      <dgm:spPr>
        <a:xfrm rot="16200000">
          <a:off x="6414108" y="4083156"/>
          <a:ext cx="1115828" cy="134628"/>
        </a:xfrm>
        <a:prstGeom prst="rect">
          <a:avLst/>
        </a:prstGeom>
        <a:gradFill rotWithShape="0">
          <a:gsLst>
            <a:gs pos="0">
              <a:srgbClr val="A5A5A5">
                <a:hueOff val="2710599"/>
                <a:satOff val="100000"/>
                <a:lumOff val="-14706"/>
                <a:alphaOff val="0"/>
                <a:satMod val="103000"/>
                <a:lumMod val="102000"/>
                <a:tint val="94000"/>
              </a:srgbClr>
            </a:gs>
            <a:gs pos="50000">
              <a:srgbClr val="A5A5A5">
                <a:hueOff val="2710599"/>
                <a:satOff val="100000"/>
                <a:lumOff val="-14706"/>
                <a:alphaOff val="0"/>
                <a:satMod val="110000"/>
                <a:lumMod val="100000"/>
                <a:shade val="100000"/>
              </a:srgbClr>
            </a:gs>
            <a:gs pos="100000">
              <a:srgbClr val="A5A5A5">
                <a:hueOff val="2710599"/>
                <a:satOff val="100000"/>
                <a:lumOff val="-14706"/>
                <a:alphaOff val="0"/>
                <a:lumMod val="99000"/>
                <a:satMod val="120000"/>
                <a:shade val="78000"/>
              </a:srgbClr>
            </a:gs>
          </a:gsLst>
          <a:lin ang="5400000" scaled="0"/>
        </a:gradFill>
        <a:ln>
          <a:noFill/>
        </a:ln>
        <a:effectLst/>
      </dgm:spPr>
      <dgm:t>
        <a:bodyPr/>
        <a:lstStyle/>
        <a:p>
          <a:endParaRPr lang="en-US" sz="900">
            <a:latin typeface="Trebuchet MS" panose="020B0603020202020204" pitchFamily="34" charset="0"/>
          </a:endParaRPr>
        </a:p>
      </dgm:t>
    </dgm:pt>
    <dgm:pt modelId="{D186707E-7D51-463A-B471-7C7C6CF8B51E}">
      <dgm:prSet phldrT="[Text]" custT="1"/>
      <dgm:spPr>
        <a:xfrm>
          <a:off x="6669812" y="3369581"/>
          <a:ext cx="1495869" cy="897521"/>
        </a:xfrm>
        <a:prstGeom prst="roundRect">
          <a:avLst>
            <a:gd name="adj" fmla="val 10000"/>
          </a:avLst>
        </a:prstGeom>
        <a:gradFill rotWithShape="0">
          <a:gsLst>
            <a:gs pos="0">
              <a:srgbClr val="A5A5A5">
                <a:hueOff val="2710599"/>
                <a:satOff val="100000"/>
                <a:lumOff val="-14706"/>
                <a:alphaOff val="0"/>
                <a:satMod val="103000"/>
                <a:lumMod val="102000"/>
                <a:tint val="94000"/>
              </a:srgbClr>
            </a:gs>
            <a:gs pos="50000">
              <a:srgbClr val="A5A5A5">
                <a:hueOff val="2710599"/>
                <a:satOff val="100000"/>
                <a:lumOff val="-14706"/>
                <a:alphaOff val="0"/>
                <a:satMod val="110000"/>
                <a:lumMod val="100000"/>
                <a:shade val="100000"/>
              </a:srgbClr>
            </a:gs>
            <a:gs pos="100000">
              <a:srgbClr val="A5A5A5">
                <a:hueOff val="2710599"/>
                <a:satOff val="100000"/>
                <a:lumOff val="-14706"/>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Identify Vertices (Use Cases) with comparatively larger number of Use Cases</a:t>
          </a:r>
          <a:endParaRPr lang="en-US" sz="900" dirty="0">
            <a:solidFill>
              <a:sysClr val="window" lastClr="FFFFFF"/>
            </a:solidFill>
            <a:latin typeface="Trebuchet MS" panose="020B0603020202020204" pitchFamily="34" charset="0"/>
            <a:ea typeface="+mn-ea"/>
            <a:cs typeface="+mn-cs"/>
          </a:endParaRPr>
        </a:p>
      </dgm:t>
    </dgm:pt>
    <dgm:pt modelId="{04FC82D8-0062-4E45-91DE-3E22915C30B7}" type="parTrans" cxnId="{41220D20-6B2B-4160-BA6B-D806FA7E92F3}">
      <dgm:prSet/>
      <dgm:spPr/>
      <dgm:t>
        <a:bodyPr/>
        <a:lstStyle/>
        <a:p>
          <a:endParaRPr lang="en-US" sz="700">
            <a:latin typeface="Trebuchet MS" panose="020B0603020202020204" pitchFamily="34" charset="0"/>
          </a:endParaRPr>
        </a:p>
      </dgm:t>
    </dgm:pt>
    <dgm:pt modelId="{1C1F338D-093D-44A3-A28D-82111A975788}" type="sibTrans" cxnId="{41220D20-6B2B-4160-BA6B-D806FA7E92F3}">
      <dgm:prSet/>
      <dgm:spPr/>
      <dgm:t>
        <a:bodyPr/>
        <a:lstStyle/>
        <a:p>
          <a:endParaRPr lang="en-US" sz="700">
            <a:latin typeface="Trebuchet MS" panose="020B0603020202020204" pitchFamily="34" charset="0"/>
          </a:endParaRPr>
        </a:p>
      </dgm:t>
    </dgm:pt>
    <dgm:pt modelId="{B826B81D-D012-4EBC-BD42-87DC1983DD90}">
      <dgm:prSet phldrT="[Text]" custT="1"/>
      <dgm:spPr>
        <a:xfrm>
          <a:off x="2690800" y="1125777"/>
          <a:ext cx="1495869" cy="897521"/>
        </a:xfrm>
        <a:prstGeom prst="roundRect">
          <a:avLst>
            <a:gd name="adj" fmla="val 10000"/>
          </a:avLst>
        </a:prstGeom>
        <a:gradFill rotWithShape="0">
          <a:gsLst>
            <a:gs pos="0">
              <a:srgbClr val="A5A5A5">
                <a:hueOff val="1355300"/>
                <a:satOff val="50000"/>
                <a:lumOff val="-7353"/>
                <a:alphaOff val="0"/>
                <a:satMod val="103000"/>
                <a:lumMod val="102000"/>
                <a:tint val="94000"/>
              </a:srgbClr>
            </a:gs>
            <a:gs pos="50000">
              <a:srgbClr val="A5A5A5">
                <a:hueOff val="1355300"/>
                <a:satOff val="50000"/>
                <a:lumOff val="-7353"/>
                <a:alphaOff val="0"/>
                <a:satMod val="110000"/>
                <a:lumMod val="100000"/>
                <a:shade val="100000"/>
              </a:srgbClr>
            </a:gs>
            <a:gs pos="100000">
              <a:srgbClr val="A5A5A5">
                <a:hueOff val="1355300"/>
                <a:satOff val="50000"/>
                <a:lumOff val="-7353"/>
                <a:alphaOff val="0"/>
                <a:lumMod val="99000"/>
                <a:satMod val="120000"/>
                <a:shade val="78000"/>
              </a:srgbClr>
            </a:gs>
          </a:gsLst>
          <a:lin ang="5400000" scaled="0"/>
        </a:gradFill>
        <a:ln>
          <a:noFill/>
        </a:ln>
        <a:effectLst/>
      </dgm:spPr>
      <dgm:t>
        <a:bodyPr/>
        <a:lstStyle/>
        <a:p>
          <a:r>
            <a:rPr lang="en-US" sz="900" dirty="0" smtClean="0">
              <a:solidFill>
                <a:sysClr val="window" lastClr="FFFFFF"/>
              </a:solidFill>
              <a:latin typeface="Trebuchet MS" panose="020B0603020202020204" pitchFamily="34" charset="0"/>
              <a:ea typeface="+mn-ea"/>
              <a:cs typeface="+mn-cs"/>
            </a:rPr>
            <a:t>Identify Action, Acting Upon, Purpose, Actor for each Use Case</a:t>
          </a:r>
        </a:p>
      </dgm:t>
    </dgm:pt>
    <dgm:pt modelId="{D9459946-4BD8-4094-9306-78067E8E555F}" type="parTrans" cxnId="{6F484FF7-2CAA-4320-B212-36EC8FA13FD7}">
      <dgm:prSet/>
      <dgm:spPr/>
      <dgm:t>
        <a:bodyPr/>
        <a:lstStyle/>
        <a:p>
          <a:endParaRPr lang="en-US" sz="1200"/>
        </a:p>
      </dgm:t>
    </dgm:pt>
    <dgm:pt modelId="{574C41C9-4FDE-4203-AF91-45D1ECDC9462}" type="sibTrans" cxnId="{6F484FF7-2CAA-4320-B212-36EC8FA13FD7}">
      <dgm:prSet/>
      <dgm:spPr>
        <a:xfrm rot="16200000">
          <a:off x="2435096" y="717450"/>
          <a:ext cx="1115828" cy="134628"/>
        </a:xfrm>
        <a:prstGeom prst="rect">
          <a:avLst/>
        </a:prstGeom>
        <a:gradFill rotWithShape="0">
          <a:gsLst>
            <a:gs pos="0">
              <a:srgbClr val="A5A5A5">
                <a:hueOff val="1445653"/>
                <a:satOff val="53333"/>
                <a:lumOff val="-7843"/>
                <a:alphaOff val="0"/>
                <a:satMod val="103000"/>
                <a:lumMod val="102000"/>
                <a:tint val="94000"/>
              </a:srgbClr>
            </a:gs>
            <a:gs pos="50000">
              <a:srgbClr val="A5A5A5">
                <a:hueOff val="1445653"/>
                <a:satOff val="53333"/>
                <a:lumOff val="-7843"/>
                <a:alphaOff val="0"/>
                <a:satMod val="110000"/>
                <a:lumMod val="100000"/>
                <a:shade val="100000"/>
              </a:srgbClr>
            </a:gs>
            <a:gs pos="100000">
              <a:srgbClr val="A5A5A5">
                <a:hueOff val="1445653"/>
                <a:satOff val="53333"/>
                <a:lumOff val="-7843"/>
                <a:alphaOff val="0"/>
                <a:lumMod val="99000"/>
                <a:satMod val="120000"/>
                <a:shade val="78000"/>
              </a:srgbClr>
            </a:gs>
          </a:gsLst>
          <a:lin ang="5400000" scaled="0"/>
        </a:gradFill>
        <a:ln>
          <a:noFill/>
        </a:ln>
        <a:effectLst/>
      </dgm:spPr>
      <dgm:t>
        <a:bodyPr/>
        <a:lstStyle/>
        <a:p>
          <a:endParaRPr lang="en-US" sz="1600"/>
        </a:p>
      </dgm:t>
    </dgm:pt>
    <dgm:pt modelId="{16302232-B85A-46B4-94EA-34FA8FC1BE02}" type="pres">
      <dgm:prSet presAssocID="{34CB7D6C-6473-4CB5-92E6-82C973E117EB}" presName="Name0" presStyleCnt="0">
        <dgm:presLayoutVars>
          <dgm:dir/>
          <dgm:resizeHandles/>
        </dgm:presLayoutVars>
      </dgm:prSet>
      <dgm:spPr/>
      <dgm:t>
        <a:bodyPr/>
        <a:lstStyle/>
        <a:p>
          <a:endParaRPr lang="en-US"/>
        </a:p>
      </dgm:t>
    </dgm:pt>
    <dgm:pt modelId="{DB0A7D60-E34F-42CB-8565-280C81FE4AC8}" type="pres">
      <dgm:prSet presAssocID="{21F42668-E941-499B-8128-E244C94F88D4}" presName="compNode" presStyleCnt="0"/>
      <dgm:spPr/>
    </dgm:pt>
    <dgm:pt modelId="{4988022E-6B3C-453B-9492-3C77D027E646}" type="pres">
      <dgm:prSet presAssocID="{21F42668-E941-499B-8128-E244C94F88D4}" presName="dummyConnPt" presStyleCnt="0"/>
      <dgm:spPr/>
    </dgm:pt>
    <dgm:pt modelId="{8576A01D-9952-44F0-8A7C-12DB183FE44C}" type="pres">
      <dgm:prSet presAssocID="{21F42668-E941-499B-8128-E244C94F88D4}" presName="node" presStyleLbl="node1" presStyleIdx="0" presStyleCnt="17">
        <dgm:presLayoutVars>
          <dgm:bulletEnabled val="1"/>
        </dgm:presLayoutVars>
      </dgm:prSet>
      <dgm:spPr/>
      <dgm:t>
        <a:bodyPr/>
        <a:lstStyle/>
        <a:p>
          <a:endParaRPr lang="en-US"/>
        </a:p>
      </dgm:t>
    </dgm:pt>
    <dgm:pt modelId="{2E20F5DF-B3F6-437B-B0BB-52E326E5BF74}" type="pres">
      <dgm:prSet presAssocID="{B2B6C078-4196-458E-991E-1CE399C8C888}" presName="sibTrans" presStyleLbl="bgSibTrans2D1" presStyleIdx="0" presStyleCnt="16"/>
      <dgm:spPr/>
      <dgm:t>
        <a:bodyPr/>
        <a:lstStyle/>
        <a:p>
          <a:endParaRPr lang="en-US"/>
        </a:p>
      </dgm:t>
    </dgm:pt>
    <dgm:pt modelId="{035B419C-D992-463B-8DE7-9113AF4A52B8}" type="pres">
      <dgm:prSet presAssocID="{82326AB1-52AB-436F-A07D-B46D61DB19A0}" presName="compNode" presStyleCnt="0"/>
      <dgm:spPr/>
    </dgm:pt>
    <dgm:pt modelId="{BE1B5210-E245-4A46-8C42-368D3EA1E38D}" type="pres">
      <dgm:prSet presAssocID="{82326AB1-52AB-436F-A07D-B46D61DB19A0}" presName="dummyConnPt" presStyleCnt="0"/>
      <dgm:spPr/>
    </dgm:pt>
    <dgm:pt modelId="{455463E8-382F-4121-B1C2-D436C79750A1}" type="pres">
      <dgm:prSet presAssocID="{82326AB1-52AB-436F-A07D-B46D61DB19A0}" presName="node" presStyleLbl="node1" presStyleIdx="1" presStyleCnt="17">
        <dgm:presLayoutVars>
          <dgm:bulletEnabled val="1"/>
        </dgm:presLayoutVars>
      </dgm:prSet>
      <dgm:spPr/>
      <dgm:t>
        <a:bodyPr/>
        <a:lstStyle/>
        <a:p>
          <a:endParaRPr lang="en-US"/>
        </a:p>
      </dgm:t>
    </dgm:pt>
    <dgm:pt modelId="{045407AB-F54A-4A09-824E-4A912AAE2191}" type="pres">
      <dgm:prSet presAssocID="{3AFCEF8A-DDAA-4B4D-87DD-5CC09434C560}" presName="sibTrans" presStyleLbl="bgSibTrans2D1" presStyleIdx="1" presStyleCnt="16"/>
      <dgm:spPr/>
      <dgm:t>
        <a:bodyPr/>
        <a:lstStyle/>
        <a:p>
          <a:endParaRPr lang="en-US"/>
        </a:p>
      </dgm:t>
    </dgm:pt>
    <dgm:pt modelId="{1774AB13-23F5-49E8-A4C7-6B823BD24712}" type="pres">
      <dgm:prSet presAssocID="{59AF3CF2-EAEE-4901-8E09-6B1F63484A3A}" presName="compNode" presStyleCnt="0"/>
      <dgm:spPr/>
    </dgm:pt>
    <dgm:pt modelId="{41B88725-DC8D-45C7-8553-F4CB25EA5A86}" type="pres">
      <dgm:prSet presAssocID="{59AF3CF2-EAEE-4901-8E09-6B1F63484A3A}" presName="dummyConnPt" presStyleCnt="0"/>
      <dgm:spPr/>
    </dgm:pt>
    <dgm:pt modelId="{453DA514-93C2-4B58-8BBB-F06D93CCB585}" type="pres">
      <dgm:prSet presAssocID="{59AF3CF2-EAEE-4901-8E09-6B1F63484A3A}" presName="node" presStyleLbl="node1" presStyleIdx="2" presStyleCnt="17">
        <dgm:presLayoutVars>
          <dgm:bulletEnabled val="1"/>
        </dgm:presLayoutVars>
      </dgm:prSet>
      <dgm:spPr/>
      <dgm:t>
        <a:bodyPr/>
        <a:lstStyle/>
        <a:p>
          <a:endParaRPr lang="en-US"/>
        </a:p>
      </dgm:t>
    </dgm:pt>
    <dgm:pt modelId="{08B4E4DD-A12E-4BEF-923C-13C39C46C953}" type="pres">
      <dgm:prSet presAssocID="{C590EDF0-2F5D-45BB-B900-AAB5FA477879}" presName="sibTrans" presStyleLbl="bgSibTrans2D1" presStyleIdx="2" presStyleCnt="16"/>
      <dgm:spPr/>
      <dgm:t>
        <a:bodyPr/>
        <a:lstStyle/>
        <a:p>
          <a:endParaRPr lang="en-US"/>
        </a:p>
      </dgm:t>
    </dgm:pt>
    <dgm:pt modelId="{7A0DB2B5-4F76-48E0-920C-B68A327B5B3A}" type="pres">
      <dgm:prSet presAssocID="{CB3A5C61-1C09-4A24-A27F-564CFBB5E070}" presName="compNode" presStyleCnt="0"/>
      <dgm:spPr/>
    </dgm:pt>
    <dgm:pt modelId="{F357E11A-2487-4938-964D-95EFDD303275}" type="pres">
      <dgm:prSet presAssocID="{CB3A5C61-1C09-4A24-A27F-564CFBB5E070}" presName="dummyConnPt" presStyleCnt="0"/>
      <dgm:spPr/>
    </dgm:pt>
    <dgm:pt modelId="{2F7E5242-E01D-4F4B-9D35-8DBFC068D8DA}" type="pres">
      <dgm:prSet presAssocID="{CB3A5C61-1C09-4A24-A27F-564CFBB5E070}" presName="node" presStyleLbl="node1" presStyleIdx="3" presStyleCnt="17">
        <dgm:presLayoutVars>
          <dgm:bulletEnabled val="1"/>
        </dgm:presLayoutVars>
      </dgm:prSet>
      <dgm:spPr/>
      <dgm:t>
        <a:bodyPr/>
        <a:lstStyle/>
        <a:p>
          <a:endParaRPr lang="en-US"/>
        </a:p>
      </dgm:t>
    </dgm:pt>
    <dgm:pt modelId="{CA953F0A-87A7-47E0-8F10-0AC7A3B1926F}" type="pres">
      <dgm:prSet presAssocID="{CAC826EE-0DCF-4C86-A366-4FD1528E456A}" presName="sibTrans" presStyleLbl="bgSibTrans2D1" presStyleIdx="3" presStyleCnt="16"/>
      <dgm:spPr/>
      <dgm:t>
        <a:bodyPr/>
        <a:lstStyle/>
        <a:p>
          <a:endParaRPr lang="en-US"/>
        </a:p>
      </dgm:t>
    </dgm:pt>
    <dgm:pt modelId="{FF40C3D8-A7DB-42FC-89BE-52591678800E}" type="pres">
      <dgm:prSet presAssocID="{D3BB190D-8C89-4662-9E35-65ADB4B0B436}" presName="compNode" presStyleCnt="0"/>
      <dgm:spPr/>
    </dgm:pt>
    <dgm:pt modelId="{A152A4A1-201C-4D5D-86BA-20FAC3D48260}" type="pres">
      <dgm:prSet presAssocID="{D3BB190D-8C89-4662-9E35-65ADB4B0B436}" presName="dummyConnPt" presStyleCnt="0"/>
      <dgm:spPr/>
    </dgm:pt>
    <dgm:pt modelId="{46240F1B-2B7A-4BDD-B5BA-9458272A9B90}" type="pres">
      <dgm:prSet presAssocID="{D3BB190D-8C89-4662-9E35-65ADB4B0B436}" presName="node" presStyleLbl="node1" presStyleIdx="4" presStyleCnt="17">
        <dgm:presLayoutVars>
          <dgm:bulletEnabled val="1"/>
        </dgm:presLayoutVars>
      </dgm:prSet>
      <dgm:spPr/>
      <dgm:t>
        <a:bodyPr/>
        <a:lstStyle/>
        <a:p>
          <a:endParaRPr lang="en-US"/>
        </a:p>
      </dgm:t>
    </dgm:pt>
    <dgm:pt modelId="{400FE9FA-FCF2-4453-A8FB-10D46EF655D9}" type="pres">
      <dgm:prSet presAssocID="{5FB1B487-2DE5-4133-B57C-5F852675445D}" presName="sibTrans" presStyleLbl="bgSibTrans2D1" presStyleIdx="4" presStyleCnt="16"/>
      <dgm:spPr/>
      <dgm:t>
        <a:bodyPr/>
        <a:lstStyle/>
        <a:p>
          <a:endParaRPr lang="en-US"/>
        </a:p>
      </dgm:t>
    </dgm:pt>
    <dgm:pt modelId="{663589BE-7983-4499-B4AC-0CA3FFA3E21F}" type="pres">
      <dgm:prSet presAssocID="{0C43CF60-45EC-4106-98FD-83DF20F72CAE}" presName="compNode" presStyleCnt="0"/>
      <dgm:spPr/>
    </dgm:pt>
    <dgm:pt modelId="{E6489BF9-01B7-4A1E-9779-7608F4146F63}" type="pres">
      <dgm:prSet presAssocID="{0C43CF60-45EC-4106-98FD-83DF20F72CAE}" presName="dummyConnPt" presStyleCnt="0"/>
      <dgm:spPr/>
    </dgm:pt>
    <dgm:pt modelId="{528462F4-276D-4E77-9D51-954283CF1520}" type="pres">
      <dgm:prSet presAssocID="{0C43CF60-45EC-4106-98FD-83DF20F72CAE}" presName="node" presStyleLbl="node1" presStyleIdx="5" presStyleCnt="17">
        <dgm:presLayoutVars>
          <dgm:bulletEnabled val="1"/>
        </dgm:presLayoutVars>
      </dgm:prSet>
      <dgm:spPr/>
      <dgm:t>
        <a:bodyPr/>
        <a:lstStyle/>
        <a:p>
          <a:endParaRPr lang="en-US"/>
        </a:p>
      </dgm:t>
    </dgm:pt>
    <dgm:pt modelId="{04A7C324-CC59-4AD7-81F1-0E42A5EA528B}" type="pres">
      <dgm:prSet presAssocID="{8FA0568A-D3D6-4BBD-A7AD-908B780DFDB0}" presName="sibTrans" presStyleLbl="bgSibTrans2D1" presStyleIdx="5" presStyleCnt="16"/>
      <dgm:spPr/>
      <dgm:t>
        <a:bodyPr/>
        <a:lstStyle/>
        <a:p>
          <a:endParaRPr lang="en-US"/>
        </a:p>
      </dgm:t>
    </dgm:pt>
    <dgm:pt modelId="{8A120F5F-1C8E-427B-BAE1-3154185A5867}" type="pres">
      <dgm:prSet presAssocID="{11D7E2F6-E402-430B-9DEB-D98C960E02F3}" presName="compNode" presStyleCnt="0"/>
      <dgm:spPr/>
    </dgm:pt>
    <dgm:pt modelId="{DB87EFA6-F902-44AA-B83B-E07D01D98B23}" type="pres">
      <dgm:prSet presAssocID="{11D7E2F6-E402-430B-9DEB-D98C960E02F3}" presName="dummyConnPt" presStyleCnt="0"/>
      <dgm:spPr/>
    </dgm:pt>
    <dgm:pt modelId="{50BA3C43-64E9-49E1-8FE0-B393925B290E}" type="pres">
      <dgm:prSet presAssocID="{11D7E2F6-E402-430B-9DEB-D98C960E02F3}" presName="node" presStyleLbl="node1" presStyleIdx="6" presStyleCnt="17">
        <dgm:presLayoutVars>
          <dgm:bulletEnabled val="1"/>
        </dgm:presLayoutVars>
      </dgm:prSet>
      <dgm:spPr/>
      <dgm:t>
        <a:bodyPr/>
        <a:lstStyle/>
        <a:p>
          <a:endParaRPr lang="en-US"/>
        </a:p>
      </dgm:t>
    </dgm:pt>
    <dgm:pt modelId="{B006A4A0-751C-49CD-A0DC-0BDC3BFF0ED9}" type="pres">
      <dgm:prSet presAssocID="{FDC1B82A-3F58-44CF-9E2A-05A021114346}" presName="sibTrans" presStyleLbl="bgSibTrans2D1" presStyleIdx="6" presStyleCnt="16"/>
      <dgm:spPr/>
      <dgm:t>
        <a:bodyPr/>
        <a:lstStyle/>
        <a:p>
          <a:endParaRPr lang="en-US"/>
        </a:p>
      </dgm:t>
    </dgm:pt>
    <dgm:pt modelId="{4DAE5D2F-A240-4BA2-8A3E-1502A45B434D}" type="pres">
      <dgm:prSet presAssocID="{692ADD47-3F3C-4899-AC2D-B26E814E6C28}" presName="compNode" presStyleCnt="0"/>
      <dgm:spPr/>
    </dgm:pt>
    <dgm:pt modelId="{69269836-CF86-4F43-A2CC-CA66FFB69B17}" type="pres">
      <dgm:prSet presAssocID="{692ADD47-3F3C-4899-AC2D-B26E814E6C28}" presName="dummyConnPt" presStyleCnt="0"/>
      <dgm:spPr/>
    </dgm:pt>
    <dgm:pt modelId="{93E37344-5B94-4C09-A800-B78DC808AD3B}" type="pres">
      <dgm:prSet presAssocID="{692ADD47-3F3C-4899-AC2D-B26E814E6C28}" presName="node" presStyleLbl="node1" presStyleIdx="7" presStyleCnt="17">
        <dgm:presLayoutVars>
          <dgm:bulletEnabled val="1"/>
        </dgm:presLayoutVars>
      </dgm:prSet>
      <dgm:spPr/>
      <dgm:t>
        <a:bodyPr/>
        <a:lstStyle/>
        <a:p>
          <a:endParaRPr lang="en-US"/>
        </a:p>
      </dgm:t>
    </dgm:pt>
    <dgm:pt modelId="{10C68ED2-87C9-46FE-A1E7-D6CD5E199F0D}" type="pres">
      <dgm:prSet presAssocID="{0096C842-2A44-4A85-9FA2-80A7DD3EF27F}" presName="sibTrans" presStyleLbl="bgSibTrans2D1" presStyleIdx="7" presStyleCnt="16"/>
      <dgm:spPr/>
      <dgm:t>
        <a:bodyPr/>
        <a:lstStyle/>
        <a:p>
          <a:endParaRPr lang="en-US"/>
        </a:p>
      </dgm:t>
    </dgm:pt>
    <dgm:pt modelId="{BF0E3F28-B400-4955-9C88-6C3AF74B9D8F}" type="pres">
      <dgm:prSet presAssocID="{B826B81D-D012-4EBC-BD42-87DC1983DD90}" presName="compNode" presStyleCnt="0"/>
      <dgm:spPr/>
    </dgm:pt>
    <dgm:pt modelId="{E9A67411-8A95-4E85-99B1-1C34EF827AE6}" type="pres">
      <dgm:prSet presAssocID="{B826B81D-D012-4EBC-BD42-87DC1983DD90}" presName="dummyConnPt" presStyleCnt="0"/>
      <dgm:spPr/>
    </dgm:pt>
    <dgm:pt modelId="{C6560E2A-A09F-48BA-BC19-A3C808E440CC}" type="pres">
      <dgm:prSet presAssocID="{B826B81D-D012-4EBC-BD42-87DC1983DD90}" presName="node" presStyleLbl="node1" presStyleIdx="8" presStyleCnt="17">
        <dgm:presLayoutVars>
          <dgm:bulletEnabled val="1"/>
        </dgm:presLayoutVars>
      </dgm:prSet>
      <dgm:spPr/>
      <dgm:t>
        <a:bodyPr/>
        <a:lstStyle/>
        <a:p>
          <a:endParaRPr lang="en-US"/>
        </a:p>
      </dgm:t>
    </dgm:pt>
    <dgm:pt modelId="{81DDA74B-435D-4223-A499-07D5B90C5059}" type="pres">
      <dgm:prSet presAssocID="{574C41C9-4FDE-4203-AF91-45D1ECDC9462}" presName="sibTrans" presStyleLbl="bgSibTrans2D1" presStyleIdx="8" presStyleCnt="16"/>
      <dgm:spPr/>
      <dgm:t>
        <a:bodyPr/>
        <a:lstStyle/>
        <a:p>
          <a:endParaRPr lang="en-US"/>
        </a:p>
      </dgm:t>
    </dgm:pt>
    <dgm:pt modelId="{7195A8CC-25F5-4A17-A641-EA149EA3E7D8}" type="pres">
      <dgm:prSet presAssocID="{EA65C723-CA0A-45AA-939C-AF0D44EACED6}" presName="compNode" presStyleCnt="0"/>
      <dgm:spPr/>
    </dgm:pt>
    <dgm:pt modelId="{0C248D3A-A289-4FDD-874C-2DBB609DECC7}" type="pres">
      <dgm:prSet presAssocID="{EA65C723-CA0A-45AA-939C-AF0D44EACED6}" presName="dummyConnPt" presStyleCnt="0"/>
      <dgm:spPr/>
    </dgm:pt>
    <dgm:pt modelId="{AA64F1DF-2574-4DEA-AB09-186F30AEF845}" type="pres">
      <dgm:prSet presAssocID="{EA65C723-CA0A-45AA-939C-AF0D44EACED6}" presName="node" presStyleLbl="node1" presStyleIdx="9" presStyleCnt="17">
        <dgm:presLayoutVars>
          <dgm:bulletEnabled val="1"/>
        </dgm:presLayoutVars>
      </dgm:prSet>
      <dgm:spPr/>
      <dgm:t>
        <a:bodyPr/>
        <a:lstStyle/>
        <a:p>
          <a:endParaRPr lang="en-US"/>
        </a:p>
      </dgm:t>
    </dgm:pt>
    <dgm:pt modelId="{49C1F223-3598-43F3-83B5-70EA2D65B0F0}" type="pres">
      <dgm:prSet presAssocID="{D549EC8C-C2C6-4D5F-BA4A-29007FF1C05B}" presName="sibTrans" presStyleLbl="bgSibTrans2D1" presStyleIdx="9" presStyleCnt="16"/>
      <dgm:spPr/>
      <dgm:t>
        <a:bodyPr/>
        <a:lstStyle/>
        <a:p>
          <a:endParaRPr lang="en-US"/>
        </a:p>
      </dgm:t>
    </dgm:pt>
    <dgm:pt modelId="{8743C305-C3A6-467C-9A6C-952BEC8C46E4}" type="pres">
      <dgm:prSet presAssocID="{CE65B92D-CC97-45A6-B436-44A6C52F0C55}" presName="compNode" presStyleCnt="0"/>
      <dgm:spPr/>
    </dgm:pt>
    <dgm:pt modelId="{AA2087E3-E38C-401D-BF87-522745E8D941}" type="pres">
      <dgm:prSet presAssocID="{CE65B92D-CC97-45A6-B436-44A6C52F0C55}" presName="dummyConnPt" presStyleCnt="0"/>
      <dgm:spPr/>
    </dgm:pt>
    <dgm:pt modelId="{0BC8A44F-9A64-4015-A98D-8ABF2608A4E8}" type="pres">
      <dgm:prSet presAssocID="{CE65B92D-CC97-45A6-B436-44A6C52F0C55}" presName="node" presStyleLbl="node1" presStyleIdx="10" presStyleCnt="17" custLinFactNeighborY="-1023">
        <dgm:presLayoutVars>
          <dgm:bulletEnabled val="1"/>
        </dgm:presLayoutVars>
      </dgm:prSet>
      <dgm:spPr/>
      <dgm:t>
        <a:bodyPr/>
        <a:lstStyle/>
        <a:p>
          <a:endParaRPr lang="en-US"/>
        </a:p>
      </dgm:t>
    </dgm:pt>
    <dgm:pt modelId="{8A5DF0AD-4EB2-4C82-9933-7765F9F49932}" type="pres">
      <dgm:prSet presAssocID="{CE477E79-875D-4D49-82E5-CE478D9FCC7B}" presName="sibTrans" presStyleLbl="bgSibTrans2D1" presStyleIdx="10" presStyleCnt="16"/>
      <dgm:spPr/>
      <dgm:t>
        <a:bodyPr/>
        <a:lstStyle/>
        <a:p>
          <a:endParaRPr lang="en-US"/>
        </a:p>
      </dgm:t>
    </dgm:pt>
    <dgm:pt modelId="{5E848C45-CE5A-4F96-8155-A365399DC449}" type="pres">
      <dgm:prSet presAssocID="{5996A97F-1B11-455D-895A-922E4F7781E5}" presName="compNode" presStyleCnt="0"/>
      <dgm:spPr/>
    </dgm:pt>
    <dgm:pt modelId="{640B8B3B-955C-4D72-AB8B-AF65EAC970A4}" type="pres">
      <dgm:prSet presAssocID="{5996A97F-1B11-455D-895A-922E4F7781E5}" presName="dummyConnPt" presStyleCnt="0"/>
      <dgm:spPr/>
    </dgm:pt>
    <dgm:pt modelId="{382651F5-C3C5-4DDE-95C3-16FE0EA2C0FA}" type="pres">
      <dgm:prSet presAssocID="{5996A97F-1B11-455D-895A-922E4F7781E5}" presName="node" presStyleLbl="node1" presStyleIdx="11" presStyleCnt="17">
        <dgm:presLayoutVars>
          <dgm:bulletEnabled val="1"/>
        </dgm:presLayoutVars>
      </dgm:prSet>
      <dgm:spPr/>
      <dgm:t>
        <a:bodyPr/>
        <a:lstStyle/>
        <a:p>
          <a:endParaRPr lang="en-US"/>
        </a:p>
      </dgm:t>
    </dgm:pt>
    <dgm:pt modelId="{396BB494-9B6A-49BD-9F26-E73DD79B461E}" type="pres">
      <dgm:prSet presAssocID="{30194B29-BE46-4402-9D39-03B22FE66AD9}" presName="sibTrans" presStyleLbl="bgSibTrans2D1" presStyleIdx="11" presStyleCnt="16"/>
      <dgm:spPr/>
      <dgm:t>
        <a:bodyPr/>
        <a:lstStyle/>
        <a:p>
          <a:endParaRPr lang="en-US"/>
        </a:p>
      </dgm:t>
    </dgm:pt>
    <dgm:pt modelId="{9F9CC6C3-EC33-4352-9701-070CEC01DE92}" type="pres">
      <dgm:prSet presAssocID="{F588CD0D-2F1B-4908-8FEE-3309923752C8}" presName="compNode" presStyleCnt="0"/>
      <dgm:spPr/>
    </dgm:pt>
    <dgm:pt modelId="{0E45A80F-CAE4-436F-8ABD-D2D78DFDF5D2}" type="pres">
      <dgm:prSet presAssocID="{F588CD0D-2F1B-4908-8FEE-3309923752C8}" presName="dummyConnPt" presStyleCnt="0"/>
      <dgm:spPr/>
    </dgm:pt>
    <dgm:pt modelId="{39FF43C6-6A37-45E9-A3DB-45A4C1E86FAF}" type="pres">
      <dgm:prSet presAssocID="{F588CD0D-2F1B-4908-8FEE-3309923752C8}" presName="node" presStyleLbl="node1" presStyleIdx="12" presStyleCnt="17">
        <dgm:presLayoutVars>
          <dgm:bulletEnabled val="1"/>
        </dgm:presLayoutVars>
      </dgm:prSet>
      <dgm:spPr/>
      <dgm:t>
        <a:bodyPr/>
        <a:lstStyle/>
        <a:p>
          <a:endParaRPr lang="en-US"/>
        </a:p>
      </dgm:t>
    </dgm:pt>
    <dgm:pt modelId="{75A45EB2-13AC-4BEC-8FCE-B97AA1C9BF25}" type="pres">
      <dgm:prSet presAssocID="{5AB0499C-2E78-4024-8A77-CF3DB6895286}" presName="sibTrans" presStyleLbl="bgSibTrans2D1" presStyleIdx="12" presStyleCnt="16"/>
      <dgm:spPr/>
      <dgm:t>
        <a:bodyPr/>
        <a:lstStyle/>
        <a:p>
          <a:endParaRPr lang="en-US"/>
        </a:p>
      </dgm:t>
    </dgm:pt>
    <dgm:pt modelId="{DEFA4B08-DFE6-4871-8775-5AE080332384}" type="pres">
      <dgm:prSet presAssocID="{D30C8416-E800-410A-96D4-F5AC336904D6}" presName="compNode" presStyleCnt="0"/>
      <dgm:spPr/>
    </dgm:pt>
    <dgm:pt modelId="{E54A080C-7EC0-4EED-AED2-B68BCCE23204}" type="pres">
      <dgm:prSet presAssocID="{D30C8416-E800-410A-96D4-F5AC336904D6}" presName="dummyConnPt" presStyleCnt="0"/>
      <dgm:spPr/>
    </dgm:pt>
    <dgm:pt modelId="{1CA4ED25-0698-49A6-BDC6-E54EB40BAB1F}" type="pres">
      <dgm:prSet presAssocID="{D30C8416-E800-410A-96D4-F5AC336904D6}" presName="node" presStyleLbl="node1" presStyleIdx="13" presStyleCnt="17">
        <dgm:presLayoutVars>
          <dgm:bulletEnabled val="1"/>
        </dgm:presLayoutVars>
      </dgm:prSet>
      <dgm:spPr/>
      <dgm:t>
        <a:bodyPr/>
        <a:lstStyle/>
        <a:p>
          <a:endParaRPr lang="en-US"/>
        </a:p>
      </dgm:t>
    </dgm:pt>
    <dgm:pt modelId="{A45368D3-45C5-4D04-8723-122ACE75B86B}" type="pres">
      <dgm:prSet presAssocID="{8B434CD3-0F72-4404-822C-B345D0EEBE86}" presName="sibTrans" presStyleLbl="bgSibTrans2D1" presStyleIdx="13" presStyleCnt="16"/>
      <dgm:spPr/>
      <dgm:t>
        <a:bodyPr/>
        <a:lstStyle/>
        <a:p>
          <a:endParaRPr lang="en-US"/>
        </a:p>
      </dgm:t>
    </dgm:pt>
    <dgm:pt modelId="{87716FF6-7373-460D-AF9B-B08371D9F93C}" type="pres">
      <dgm:prSet presAssocID="{6BA1A8FC-FA81-4E62-A551-2A714D1D9FAE}" presName="compNode" presStyleCnt="0"/>
      <dgm:spPr/>
    </dgm:pt>
    <dgm:pt modelId="{E745CCD8-F483-4030-9293-679C4D679E92}" type="pres">
      <dgm:prSet presAssocID="{6BA1A8FC-FA81-4E62-A551-2A714D1D9FAE}" presName="dummyConnPt" presStyleCnt="0"/>
      <dgm:spPr/>
    </dgm:pt>
    <dgm:pt modelId="{1E0026AD-C489-4D75-BB6B-7866CC71FE26}" type="pres">
      <dgm:prSet presAssocID="{6BA1A8FC-FA81-4E62-A551-2A714D1D9FAE}" presName="node" presStyleLbl="node1" presStyleIdx="14" presStyleCnt="17">
        <dgm:presLayoutVars>
          <dgm:bulletEnabled val="1"/>
        </dgm:presLayoutVars>
      </dgm:prSet>
      <dgm:spPr/>
      <dgm:t>
        <a:bodyPr/>
        <a:lstStyle/>
        <a:p>
          <a:endParaRPr lang="en-US"/>
        </a:p>
      </dgm:t>
    </dgm:pt>
    <dgm:pt modelId="{A366A7A5-F3B9-4B4D-B647-703514352A6C}" type="pres">
      <dgm:prSet presAssocID="{30C24C0B-4696-453C-88F4-A1A4B3B32075}" presName="sibTrans" presStyleLbl="bgSibTrans2D1" presStyleIdx="14" presStyleCnt="16"/>
      <dgm:spPr/>
      <dgm:t>
        <a:bodyPr/>
        <a:lstStyle/>
        <a:p>
          <a:endParaRPr lang="en-US"/>
        </a:p>
      </dgm:t>
    </dgm:pt>
    <dgm:pt modelId="{DEC96CC3-ACC8-4B48-8753-64F097AE0472}" type="pres">
      <dgm:prSet presAssocID="{C9B872FE-79A3-4B73-BC23-8B69D4421D3D}" presName="compNode" presStyleCnt="0"/>
      <dgm:spPr/>
    </dgm:pt>
    <dgm:pt modelId="{62A3A508-4557-4AA0-8569-BD84FABAD6B8}" type="pres">
      <dgm:prSet presAssocID="{C9B872FE-79A3-4B73-BC23-8B69D4421D3D}" presName="dummyConnPt" presStyleCnt="0"/>
      <dgm:spPr/>
    </dgm:pt>
    <dgm:pt modelId="{0CB94956-2FD8-494E-8957-D7C10BC05ED1}" type="pres">
      <dgm:prSet presAssocID="{C9B872FE-79A3-4B73-BC23-8B69D4421D3D}" presName="node" presStyleLbl="node1" presStyleIdx="15" presStyleCnt="17">
        <dgm:presLayoutVars>
          <dgm:bulletEnabled val="1"/>
        </dgm:presLayoutVars>
      </dgm:prSet>
      <dgm:spPr/>
      <dgm:t>
        <a:bodyPr/>
        <a:lstStyle/>
        <a:p>
          <a:endParaRPr lang="en-US"/>
        </a:p>
      </dgm:t>
    </dgm:pt>
    <dgm:pt modelId="{73F7417B-B00F-49A8-BB48-6D4E2D192942}" type="pres">
      <dgm:prSet presAssocID="{6DFA70DF-E899-4063-82C0-F86C38066AD2}" presName="sibTrans" presStyleLbl="bgSibTrans2D1" presStyleIdx="15" presStyleCnt="16"/>
      <dgm:spPr/>
      <dgm:t>
        <a:bodyPr/>
        <a:lstStyle/>
        <a:p>
          <a:endParaRPr lang="en-US"/>
        </a:p>
      </dgm:t>
    </dgm:pt>
    <dgm:pt modelId="{7FA1C8EE-0777-4B44-B73A-332A068053DA}" type="pres">
      <dgm:prSet presAssocID="{D186707E-7D51-463A-B471-7C7C6CF8B51E}" presName="compNode" presStyleCnt="0"/>
      <dgm:spPr/>
    </dgm:pt>
    <dgm:pt modelId="{0B54B442-77BD-4F94-B737-6DB64662C375}" type="pres">
      <dgm:prSet presAssocID="{D186707E-7D51-463A-B471-7C7C6CF8B51E}" presName="dummyConnPt" presStyleCnt="0"/>
      <dgm:spPr/>
    </dgm:pt>
    <dgm:pt modelId="{4F945EEC-EF41-4A62-9214-F5A193E957AF}" type="pres">
      <dgm:prSet presAssocID="{D186707E-7D51-463A-B471-7C7C6CF8B51E}" presName="node" presStyleLbl="node1" presStyleIdx="16" presStyleCnt="17">
        <dgm:presLayoutVars>
          <dgm:bulletEnabled val="1"/>
        </dgm:presLayoutVars>
      </dgm:prSet>
      <dgm:spPr/>
      <dgm:t>
        <a:bodyPr/>
        <a:lstStyle/>
        <a:p>
          <a:endParaRPr lang="en-US"/>
        </a:p>
      </dgm:t>
    </dgm:pt>
  </dgm:ptLst>
  <dgm:cxnLst>
    <dgm:cxn modelId="{4AB5EA02-A07C-4F52-9205-A6252E04A511}" srcId="{34CB7D6C-6473-4CB5-92E6-82C973E117EB}" destId="{21F42668-E941-499B-8128-E244C94F88D4}" srcOrd="0" destOrd="0" parTransId="{D731B208-569C-4E2D-B438-D9E7DE91980C}" sibTransId="{B2B6C078-4196-458E-991E-1CE399C8C888}"/>
    <dgm:cxn modelId="{D7107968-62B0-4BFF-AA33-CF1CD9D233DA}" srcId="{34CB7D6C-6473-4CB5-92E6-82C973E117EB}" destId="{59AF3CF2-EAEE-4901-8E09-6B1F63484A3A}" srcOrd="2" destOrd="0" parTransId="{01D49C60-7C9B-4FDE-B250-B9210B3CB708}" sibTransId="{C590EDF0-2F5D-45BB-B900-AAB5FA477879}"/>
    <dgm:cxn modelId="{CA7DE5BD-66B8-4158-9C89-E5C2B96E7C30}" srcId="{34CB7D6C-6473-4CB5-92E6-82C973E117EB}" destId="{D3BB190D-8C89-4662-9E35-65ADB4B0B436}" srcOrd="4" destOrd="0" parTransId="{3A15B966-ABFB-4A20-8926-A39237C4CCAC}" sibTransId="{5FB1B487-2DE5-4133-B57C-5F852675445D}"/>
    <dgm:cxn modelId="{88CF5C23-F303-4462-A6D1-D5808C745873}" type="presOf" srcId="{B2B6C078-4196-458E-991E-1CE399C8C888}" destId="{2E20F5DF-B3F6-437B-B0BB-52E326E5BF74}" srcOrd="0" destOrd="0" presId="urn:microsoft.com/office/officeart/2005/8/layout/bProcess4"/>
    <dgm:cxn modelId="{E175AAD6-39F9-4C21-A011-9B771D95902F}" type="presOf" srcId="{EA65C723-CA0A-45AA-939C-AF0D44EACED6}" destId="{AA64F1DF-2574-4DEA-AB09-186F30AEF845}" srcOrd="0" destOrd="0" presId="urn:microsoft.com/office/officeart/2005/8/layout/bProcess4"/>
    <dgm:cxn modelId="{8FC72454-1410-4FE8-B686-4C5B3E5F4668}" srcId="{34CB7D6C-6473-4CB5-92E6-82C973E117EB}" destId="{82326AB1-52AB-436F-A07D-B46D61DB19A0}" srcOrd="1" destOrd="0" parTransId="{B5E81FFD-DC3A-4C91-918D-E1272F2AE3FF}" sibTransId="{3AFCEF8A-DDAA-4B4D-87DD-5CC09434C560}"/>
    <dgm:cxn modelId="{41220D20-6B2B-4160-BA6B-D806FA7E92F3}" srcId="{34CB7D6C-6473-4CB5-92E6-82C973E117EB}" destId="{D186707E-7D51-463A-B471-7C7C6CF8B51E}" srcOrd="16" destOrd="0" parTransId="{04FC82D8-0062-4E45-91DE-3E22915C30B7}" sibTransId="{1C1F338D-093D-44A3-A28D-82111A975788}"/>
    <dgm:cxn modelId="{9688CD20-F9B4-4AC0-A3D8-C3B30D5613BC}" type="presOf" srcId="{F588CD0D-2F1B-4908-8FEE-3309923752C8}" destId="{39FF43C6-6A37-45E9-A3DB-45A4C1E86FAF}" srcOrd="0" destOrd="0" presId="urn:microsoft.com/office/officeart/2005/8/layout/bProcess4"/>
    <dgm:cxn modelId="{91B23116-588D-4541-A559-C3F4B8E15E24}" type="presOf" srcId="{0C43CF60-45EC-4106-98FD-83DF20F72CAE}" destId="{528462F4-276D-4E77-9D51-954283CF1520}" srcOrd="0" destOrd="0" presId="urn:microsoft.com/office/officeart/2005/8/layout/bProcess4"/>
    <dgm:cxn modelId="{C717EA49-197E-4CA5-8054-4D84FE7E892C}" srcId="{34CB7D6C-6473-4CB5-92E6-82C973E117EB}" destId="{11D7E2F6-E402-430B-9DEB-D98C960E02F3}" srcOrd="6" destOrd="0" parTransId="{37C8B382-1C95-4726-B956-379B4A869059}" sibTransId="{FDC1B82A-3F58-44CF-9E2A-05A021114346}"/>
    <dgm:cxn modelId="{BAD09231-D031-4147-ADC7-EC68724F8227}" type="presOf" srcId="{34CB7D6C-6473-4CB5-92E6-82C973E117EB}" destId="{16302232-B85A-46B4-94EA-34FA8FC1BE02}" srcOrd="0" destOrd="0" presId="urn:microsoft.com/office/officeart/2005/8/layout/bProcess4"/>
    <dgm:cxn modelId="{7E9BE574-FC1A-4FFC-9D0D-A7DAAC1351D9}" type="presOf" srcId="{0096C842-2A44-4A85-9FA2-80A7DD3EF27F}" destId="{10C68ED2-87C9-46FE-A1E7-D6CD5E199F0D}" srcOrd="0" destOrd="0" presId="urn:microsoft.com/office/officeart/2005/8/layout/bProcess4"/>
    <dgm:cxn modelId="{E3088AF1-26B7-45D1-BAE2-048B0881FED0}" type="presOf" srcId="{C9B872FE-79A3-4B73-BC23-8B69D4421D3D}" destId="{0CB94956-2FD8-494E-8957-D7C10BC05ED1}" srcOrd="0" destOrd="0" presId="urn:microsoft.com/office/officeart/2005/8/layout/bProcess4"/>
    <dgm:cxn modelId="{8654024C-DFD6-49D9-82F3-94724B98EC54}" type="presOf" srcId="{8B434CD3-0F72-4404-822C-B345D0EEBE86}" destId="{A45368D3-45C5-4D04-8723-122ACE75B86B}" srcOrd="0" destOrd="0" presId="urn:microsoft.com/office/officeart/2005/8/layout/bProcess4"/>
    <dgm:cxn modelId="{12073E15-4FE5-4A89-B332-6F759B7169B3}" type="presOf" srcId="{D549EC8C-C2C6-4D5F-BA4A-29007FF1C05B}" destId="{49C1F223-3598-43F3-83B5-70EA2D65B0F0}" srcOrd="0" destOrd="0" presId="urn:microsoft.com/office/officeart/2005/8/layout/bProcess4"/>
    <dgm:cxn modelId="{B066395F-81C8-4857-8D60-163C9E502DCA}" type="presOf" srcId="{5AB0499C-2E78-4024-8A77-CF3DB6895286}" destId="{75A45EB2-13AC-4BEC-8FCE-B97AA1C9BF25}" srcOrd="0" destOrd="0" presId="urn:microsoft.com/office/officeart/2005/8/layout/bProcess4"/>
    <dgm:cxn modelId="{981B7658-430C-4FCC-95C4-12C5A11D7C6F}" type="presOf" srcId="{CE65B92D-CC97-45A6-B436-44A6C52F0C55}" destId="{0BC8A44F-9A64-4015-A98D-8ABF2608A4E8}" srcOrd="0" destOrd="0" presId="urn:microsoft.com/office/officeart/2005/8/layout/bProcess4"/>
    <dgm:cxn modelId="{23083573-E6D5-401D-A038-09DB6A6DE16C}" srcId="{34CB7D6C-6473-4CB5-92E6-82C973E117EB}" destId="{CB3A5C61-1C09-4A24-A27F-564CFBB5E070}" srcOrd="3" destOrd="0" parTransId="{DB079FEE-259B-4885-98B1-BEEA17E0040E}" sibTransId="{CAC826EE-0DCF-4C86-A366-4FD1528E456A}"/>
    <dgm:cxn modelId="{384D59F4-8F29-4169-ABAD-F2FAE316831E}" type="presOf" srcId="{21F42668-E941-499B-8128-E244C94F88D4}" destId="{8576A01D-9952-44F0-8A7C-12DB183FE44C}" srcOrd="0" destOrd="0" presId="urn:microsoft.com/office/officeart/2005/8/layout/bProcess4"/>
    <dgm:cxn modelId="{3A66E93A-20CA-4397-B07A-AF38ACAB54D2}" type="presOf" srcId="{30194B29-BE46-4402-9D39-03B22FE66AD9}" destId="{396BB494-9B6A-49BD-9F26-E73DD79B461E}" srcOrd="0" destOrd="0" presId="urn:microsoft.com/office/officeart/2005/8/layout/bProcess4"/>
    <dgm:cxn modelId="{516958B5-60C6-4234-8C81-5119229714D8}" type="presOf" srcId="{6BA1A8FC-FA81-4E62-A551-2A714D1D9FAE}" destId="{1E0026AD-C489-4D75-BB6B-7866CC71FE26}" srcOrd="0" destOrd="0" presId="urn:microsoft.com/office/officeart/2005/8/layout/bProcess4"/>
    <dgm:cxn modelId="{A696C4C7-E37C-4797-B4C6-222585B889C6}" type="presOf" srcId="{D30C8416-E800-410A-96D4-F5AC336904D6}" destId="{1CA4ED25-0698-49A6-BDC6-E54EB40BAB1F}" srcOrd="0" destOrd="0" presId="urn:microsoft.com/office/officeart/2005/8/layout/bProcess4"/>
    <dgm:cxn modelId="{D8DE3109-01FB-447F-8022-FB532E5BAEE6}" type="presOf" srcId="{11D7E2F6-E402-430B-9DEB-D98C960E02F3}" destId="{50BA3C43-64E9-49E1-8FE0-B393925B290E}" srcOrd="0" destOrd="0" presId="urn:microsoft.com/office/officeart/2005/8/layout/bProcess4"/>
    <dgm:cxn modelId="{9D8E8573-D1EA-4720-BA42-E67A197C96DB}" srcId="{34CB7D6C-6473-4CB5-92E6-82C973E117EB}" destId="{6BA1A8FC-FA81-4E62-A551-2A714D1D9FAE}" srcOrd="14" destOrd="0" parTransId="{F8C45D64-C766-47D6-B735-D36700E182E3}" sibTransId="{30C24C0B-4696-453C-88F4-A1A4B3B32075}"/>
    <dgm:cxn modelId="{F819939A-71E9-49CF-8DD5-9C4F8F5EEDEA}" type="presOf" srcId="{CB3A5C61-1C09-4A24-A27F-564CFBB5E070}" destId="{2F7E5242-E01D-4F4B-9D35-8DBFC068D8DA}" srcOrd="0" destOrd="0" presId="urn:microsoft.com/office/officeart/2005/8/layout/bProcess4"/>
    <dgm:cxn modelId="{CEAF8D61-9DA9-4064-8CF1-1EBCC6E6FEF2}" type="presOf" srcId="{5FB1B487-2DE5-4133-B57C-5F852675445D}" destId="{400FE9FA-FCF2-4453-A8FB-10D46EF655D9}" srcOrd="0" destOrd="0" presId="urn:microsoft.com/office/officeart/2005/8/layout/bProcess4"/>
    <dgm:cxn modelId="{7E8DAC7C-B704-4607-874E-12B7D140101E}" type="presOf" srcId="{574C41C9-4FDE-4203-AF91-45D1ECDC9462}" destId="{81DDA74B-435D-4223-A499-07D5B90C5059}" srcOrd="0" destOrd="0" presId="urn:microsoft.com/office/officeart/2005/8/layout/bProcess4"/>
    <dgm:cxn modelId="{7C6D7822-78A0-45D7-8EF7-31A092190666}" type="presOf" srcId="{82326AB1-52AB-436F-A07D-B46D61DB19A0}" destId="{455463E8-382F-4121-B1C2-D436C79750A1}" srcOrd="0" destOrd="0" presId="urn:microsoft.com/office/officeart/2005/8/layout/bProcess4"/>
    <dgm:cxn modelId="{16729DC2-562C-421E-9C2E-07919CCDD8A5}" type="presOf" srcId="{C590EDF0-2F5D-45BB-B900-AAB5FA477879}" destId="{08B4E4DD-A12E-4BEF-923C-13C39C46C953}" srcOrd="0" destOrd="0" presId="urn:microsoft.com/office/officeart/2005/8/layout/bProcess4"/>
    <dgm:cxn modelId="{7B60A259-C77A-4636-83AB-AB186E2F0873}" srcId="{34CB7D6C-6473-4CB5-92E6-82C973E117EB}" destId="{CE65B92D-CC97-45A6-B436-44A6C52F0C55}" srcOrd="10" destOrd="0" parTransId="{E53C65DB-6CFF-4407-8942-AB3DF33D399C}" sibTransId="{CE477E79-875D-4D49-82E5-CE478D9FCC7B}"/>
    <dgm:cxn modelId="{6263E995-2EB6-4C2D-9B1E-26A0E0E32F7E}" type="presOf" srcId="{CE477E79-875D-4D49-82E5-CE478D9FCC7B}" destId="{8A5DF0AD-4EB2-4C82-9933-7765F9F49932}" srcOrd="0" destOrd="0" presId="urn:microsoft.com/office/officeart/2005/8/layout/bProcess4"/>
    <dgm:cxn modelId="{C8771D6D-5A2E-4CF7-9134-60CB90016046}" type="presOf" srcId="{D3BB190D-8C89-4662-9E35-65ADB4B0B436}" destId="{46240F1B-2B7A-4BDD-B5BA-9458272A9B90}" srcOrd="0" destOrd="0" presId="urn:microsoft.com/office/officeart/2005/8/layout/bProcess4"/>
    <dgm:cxn modelId="{CB443D96-2F7E-4904-B888-4035227D2942}" type="presOf" srcId="{30C24C0B-4696-453C-88F4-A1A4B3B32075}" destId="{A366A7A5-F3B9-4B4D-B647-703514352A6C}" srcOrd="0" destOrd="0" presId="urn:microsoft.com/office/officeart/2005/8/layout/bProcess4"/>
    <dgm:cxn modelId="{034D4CF8-18C1-4B90-BB24-49D3F73E18AA}" type="presOf" srcId="{B826B81D-D012-4EBC-BD42-87DC1983DD90}" destId="{C6560E2A-A09F-48BA-BC19-A3C808E440CC}" srcOrd="0" destOrd="0" presId="urn:microsoft.com/office/officeart/2005/8/layout/bProcess4"/>
    <dgm:cxn modelId="{C77BF9B8-DFC5-43F8-8178-65EB29CDF48C}" srcId="{34CB7D6C-6473-4CB5-92E6-82C973E117EB}" destId="{C9B872FE-79A3-4B73-BC23-8B69D4421D3D}" srcOrd="15" destOrd="0" parTransId="{6E341C67-0D9D-4896-93A1-8363F868C454}" sibTransId="{6DFA70DF-E899-4063-82C0-F86C38066AD2}"/>
    <dgm:cxn modelId="{5D28AE86-6C56-4DF3-8DB3-04DF92676240}" srcId="{34CB7D6C-6473-4CB5-92E6-82C973E117EB}" destId="{D30C8416-E800-410A-96D4-F5AC336904D6}" srcOrd="13" destOrd="0" parTransId="{71A8E92E-406C-45DB-9577-29F33AEE9569}" sibTransId="{8B434CD3-0F72-4404-822C-B345D0EEBE86}"/>
    <dgm:cxn modelId="{33244245-45F6-4264-AC9C-4FCF1F7AFD70}" srcId="{34CB7D6C-6473-4CB5-92E6-82C973E117EB}" destId="{692ADD47-3F3C-4899-AC2D-B26E814E6C28}" srcOrd="7" destOrd="0" parTransId="{BAE32CB3-01E6-48E8-BCB0-D66688B4405B}" sibTransId="{0096C842-2A44-4A85-9FA2-80A7DD3EF27F}"/>
    <dgm:cxn modelId="{19567F51-183A-4464-BACC-14EF0C5A94BD}" type="presOf" srcId="{6DFA70DF-E899-4063-82C0-F86C38066AD2}" destId="{73F7417B-B00F-49A8-BB48-6D4E2D192942}" srcOrd="0" destOrd="0" presId="urn:microsoft.com/office/officeart/2005/8/layout/bProcess4"/>
    <dgm:cxn modelId="{015B1AA3-3C6F-460A-8EC5-7BD98115041C}" type="presOf" srcId="{5996A97F-1B11-455D-895A-922E4F7781E5}" destId="{382651F5-C3C5-4DDE-95C3-16FE0EA2C0FA}" srcOrd="0" destOrd="0" presId="urn:microsoft.com/office/officeart/2005/8/layout/bProcess4"/>
    <dgm:cxn modelId="{C4725683-D672-49F0-8E76-B71C052F5831}" type="presOf" srcId="{59AF3CF2-EAEE-4901-8E09-6B1F63484A3A}" destId="{453DA514-93C2-4B58-8BBB-F06D93CCB585}" srcOrd="0" destOrd="0" presId="urn:microsoft.com/office/officeart/2005/8/layout/bProcess4"/>
    <dgm:cxn modelId="{66B0C1D2-F743-434E-9F45-D30BB211EC17}" type="presOf" srcId="{FDC1B82A-3F58-44CF-9E2A-05A021114346}" destId="{B006A4A0-751C-49CD-A0DC-0BDC3BFF0ED9}" srcOrd="0" destOrd="0" presId="urn:microsoft.com/office/officeart/2005/8/layout/bProcess4"/>
    <dgm:cxn modelId="{F004305E-DB27-4FFA-9461-9325714C0C98}" type="presOf" srcId="{CAC826EE-0DCF-4C86-A366-4FD1528E456A}" destId="{CA953F0A-87A7-47E0-8F10-0AC7A3B1926F}" srcOrd="0" destOrd="0" presId="urn:microsoft.com/office/officeart/2005/8/layout/bProcess4"/>
    <dgm:cxn modelId="{8D5CF060-158D-40B3-92AA-14289A7A5290}" type="presOf" srcId="{8FA0568A-D3D6-4BBD-A7AD-908B780DFDB0}" destId="{04A7C324-CC59-4AD7-81F1-0E42A5EA528B}" srcOrd="0" destOrd="0" presId="urn:microsoft.com/office/officeart/2005/8/layout/bProcess4"/>
    <dgm:cxn modelId="{E350690C-93BC-4A32-873B-80D6B2DE27DF}" type="presOf" srcId="{3AFCEF8A-DDAA-4B4D-87DD-5CC09434C560}" destId="{045407AB-F54A-4A09-824E-4A912AAE2191}" srcOrd="0" destOrd="0" presId="urn:microsoft.com/office/officeart/2005/8/layout/bProcess4"/>
    <dgm:cxn modelId="{1E047DB0-92FE-467E-AE19-3E12261BE103}" srcId="{34CB7D6C-6473-4CB5-92E6-82C973E117EB}" destId="{EA65C723-CA0A-45AA-939C-AF0D44EACED6}" srcOrd="9" destOrd="0" parTransId="{8FF1EB61-C982-4BDC-BCE6-F20B1C6534D9}" sibTransId="{D549EC8C-C2C6-4D5F-BA4A-29007FF1C05B}"/>
    <dgm:cxn modelId="{DA54F5B9-99DD-43E3-835C-445E938EFDC2}" srcId="{34CB7D6C-6473-4CB5-92E6-82C973E117EB}" destId="{5996A97F-1B11-455D-895A-922E4F7781E5}" srcOrd="11" destOrd="0" parTransId="{705AA5E2-11BA-4461-86C9-A6F750F1B988}" sibTransId="{30194B29-BE46-4402-9D39-03B22FE66AD9}"/>
    <dgm:cxn modelId="{6F484FF7-2CAA-4320-B212-36EC8FA13FD7}" srcId="{34CB7D6C-6473-4CB5-92E6-82C973E117EB}" destId="{B826B81D-D012-4EBC-BD42-87DC1983DD90}" srcOrd="8" destOrd="0" parTransId="{D9459946-4BD8-4094-9306-78067E8E555F}" sibTransId="{574C41C9-4FDE-4203-AF91-45D1ECDC9462}"/>
    <dgm:cxn modelId="{BB1E59EC-8DA0-43C0-8804-CF3D8791081E}" type="presOf" srcId="{D186707E-7D51-463A-B471-7C7C6CF8B51E}" destId="{4F945EEC-EF41-4A62-9214-F5A193E957AF}" srcOrd="0" destOrd="0" presId="urn:microsoft.com/office/officeart/2005/8/layout/bProcess4"/>
    <dgm:cxn modelId="{46702958-AFFD-4EA7-9A15-C6D91827C8A4}" type="presOf" srcId="{692ADD47-3F3C-4899-AC2D-B26E814E6C28}" destId="{93E37344-5B94-4C09-A800-B78DC808AD3B}" srcOrd="0" destOrd="0" presId="urn:microsoft.com/office/officeart/2005/8/layout/bProcess4"/>
    <dgm:cxn modelId="{BBC13BC5-BA49-4B39-8100-0C5DFCB964EE}" srcId="{34CB7D6C-6473-4CB5-92E6-82C973E117EB}" destId="{0C43CF60-45EC-4106-98FD-83DF20F72CAE}" srcOrd="5" destOrd="0" parTransId="{06E09FAC-375E-434D-BB18-BCF788F2F096}" sibTransId="{8FA0568A-D3D6-4BBD-A7AD-908B780DFDB0}"/>
    <dgm:cxn modelId="{9A307EE8-30D8-4337-BF70-3615BB49D669}" srcId="{34CB7D6C-6473-4CB5-92E6-82C973E117EB}" destId="{F588CD0D-2F1B-4908-8FEE-3309923752C8}" srcOrd="12" destOrd="0" parTransId="{E0F519A7-EE75-4010-83A3-D10DC0902B73}" sibTransId="{5AB0499C-2E78-4024-8A77-CF3DB6895286}"/>
    <dgm:cxn modelId="{046F6F40-04CD-48EC-A4FD-B23F2ADA111D}" type="presParOf" srcId="{16302232-B85A-46B4-94EA-34FA8FC1BE02}" destId="{DB0A7D60-E34F-42CB-8565-280C81FE4AC8}" srcOrd="0" destOrd="0" presId="urn:microsoft.com/office/officeart/2005/8/layout/bProcess4"/>
    <dgm:cxn modelId="{99C59126-E9C3-4B3A-BCBD-0BAC0AC8874C}" type="presParOf" srcId="{DB0A7D60-E34F-42CB-8565-280C81FE4AC8}" destId="{4988022E-6B3C-453B-9492-3C77D027E646}" srcOrd="0" destOrd="0" presId="urn:microsoft.com/office/officeart/2005/8/layout/bProcess4"/>
    <dgm:cxn modelId="{82E849A9-14DB-458C-8BEC-8D84944E4486}" type="presParOf" srcId="{DB0A7D60-E34F-42CB-8565-280C81FE4AC8}" destId="{8576A01D-9952-44F0-8A7C-12DB183FE44C}" srcOrd="1" destOrd="0" presId="urn:microsoft.com/office/officeart/2005/8/layout/bProcess4"/>
    <dgm:cxn modelId="{8966CF0C-DC67-4F3A-B92E-AC6824CB8098}" type="presParOf" srcId="{16302232-B85A-46B4-94EA-34FA8FC1BE02}" destId="{2E20F5DF-B3F6-437B-B0BB-52E326E5BF74}" srcOrd="1" destOrd="0" presId="urn:microsoft.com/office/officeart/2005/8/layout/bProcess4"/>
    <dgm:cxn modelId="{F79D784C-CF89-460B-B9EB-ED8713989C0A}" type="presParOf" srcId="{16302232-B85A-46B4-94EA-34FA8FC1BE02}" destId="{035B419C-D992-463B-8DE7-9113AF4A52B8}" srcOrd="2" destOrd="0" presId="urn:microsoft.com/office/officeart/2005/8/layout/bProcess4"/>
    <dgm:cxn modelId="{8C060A82-BC6A-4596-8CB2-81C792A6B50F}" type="presParOf" srcId="{035B419C-D992-463B-8DE7-9113AF4A52B8}" destId="{BE1B5210-E245-4A46-8C42-368D3EA1E38D}" srcOrd="0" destOrd="0" presId="urn:microsoft.com/office/officeart/2005/8/layout/bProcess4"/>
    <dgm:cxn modelId="{4493527E-5879-4598-9FDB-EBC18C8EB355}" type="presParOf" srcId="{035B419C-D992-463B-8DE7-9113AF4A52B8}" destId="{455463E8-382F-4121-B1C2-D436C79750A1}" srcOrd="1" destOrd="0" presId="urn:microsoft.com/office/officeart/2005/8/layout/bProcess4"/>
    <dgm:cxn modelId="{D00AD206-4C33-411A-A115-E633D3C7B6EF}" type="presParOf" srcId="{16302232-B85A-46B4-94EA-34FA8FC1BE02}" destId="{045407AB-F54A-4A09-824E-4A912AAE2191}" srcOrd="3" destOrd="0" presId="urn:microsoft.com/office/officeart/2005/8/layout/bProcess4"/>
    <dgm:cxn modelId="{B10C59D3-3238-43F5-92E4-8C7CD0862871}" type="presParOf" srcId="{16302232-B85A-46B4-94EA-34FA8FC1BE02}" destId="{1774AB13-23F5-49E8-A4C7-6B823BD24712}" srcOrd="4" destOrd="0" presId="urn:microsoft.com/office/officeart/2005/8/layout/bProcess4"/>
    <dgm:cxn modelId="{0A51767B-E8E1-4EC5-88F2-9EFF285D1F5C}" type="presParOf" srcId="{1774AB13-23F5-49E8-A4C7-6B823BD24712}" destId="{41B88725-DC8D-45C7-8553-F4CB25EA5A86}" srcOrd="0" destOrd="0" presId="urn:microsoft.com/office/officeart/2005/8/layout/bProcess4"/>
    <dgm:cxn modelId="{DE8611EC-7658-43C0-A08F-38E2273F8E53}" type="presParOf" srcId="{1774AB13-23F5-49E8-A4C7-6B823BD24712}" destId="{453DA514-93C2-4B58-8BBB-F06D93CCB585}" srcOrd="1" destOrd="0" presId="urn:microsoft.com/office/officeart/2005/8/layout/bProcess4"/>
    <dgm:cxn modelId="{9669E8E5-2A26-49F2-92A0-C941F47AC5E3}" type="presParOf" srcId="{16302232-B85A-46B4-94EA-34FA8FC1BE02}" destId="{08B4E4DD-A12E-4BEF-923C-13C39C46C953}" srcOrd="5" destOrd="0" presId="urn:microsoft.com/office/officeart/2005/8/layout/bProcess4"/>
    <dgm:cxn modelId="{16EC561D-E874-4938-B0AF-E55FC54D3CF3}" type="presParOf" srcId="{16302232-B85A-46B4-94EA-34FA8FC1BE02}" destId="{7A0DB2B5-4F76-48E0-920C-B68A327B5B3A}" srcOrd="6" destOrd="0" presId="urn:microsoft.com/office/officeart/2005/8/layout/bProcess4"/>
    <dgm:cxn modelId="{13F83B77-C713-4308-86B9-0485A8579B43}" type="presParOf" srcId="{7A0DB2B5-4F76-48E0-920C-B68A327B5B3A}" destId="{F357E11A-2487-4938-964D-95EFDD303275}" srcOrd="0" destOrd="0" presId="urn:microsoft.com/office/officeart/2005/8/layout/bProcess4"/>
    <dgm:cxn modelId="{A122A7A9-01A9-4179-81E0-BEE8D7230A94}" type="presParOf" srcId="{7A0DB2B5-4F76-48E0-920C-B68A327B5B3A}" destId="{2F7E5242-E01D-4F4B-9D35-8DBFC068D8DA}" srcOrd="1" destOrd="0" presId="urn:microsoft.com/office/officeart/2005/8/layout/bProcess4"/>
    <dgm:cxn modelId="{54B817DB-DC9C-45DB-B308-BD69CD9DF271}" type="presParOf" srcId="{16302232-B85A-46B4-94EA-34FA8FC1BE02}" destId="{CA953F0A-87A7-47E0-8F10-0AC7A3B1926F}" srcOrd="7" destOrd="0" presId="urn:microsoft.com/office/officeart/2005/8/layout/bProcess4"/>
    <dgm:cxn modelId="{8038C9F8-8C3A-41EE-94D4-4BFCD6F8E694}" type="presParOf" srcId="{16302232-B85A-46B4-94EA-34FA8FC1BE02}" destId="{FF40C3D8-A7DB-42FC-89BE-52591678800E}" srcOrd="8" destOrd="0" presId="urn:microsoft.com/office/officeart/2005/8/layout/bProcess4"/>
    <dgm:cxn modelId="{DA7C4015-ADED-4742-878B-5F08B0DE70EC}" type="presParOf" srcId="{FF40C3D8-A7DB-42FC-89BE-52591678800E}" destId="{A152A4A1-201C-4D5D-86BA-20FAC3D48260}" srcOrd="0" destOrd="0" presId="urn:microsoft.com/office/officeart/2005/8/layout/bProcess4"/>
    <dgm:cxn modelId="{85AF8F7E-CE06-4D64-9BF4-1C058C836D09}" type="presParOf" srcId="{FF40C3D8-A7DB-42FC-89BE-52591678800E}" destId="{46240F1B-2B7A-4BDD-B5BA-9458272A9B90}" srcOrd="1" destOrd="0" presId="urn:microsoft.com/office/officeart/2005/8/layout/bProcess4"/>
    <dgm:cxn modelId="{24AE6216-0AB1-47B5-8026-0FF39078E1F6}" type="presParOf" srcId="{16302232-B85A-46B4-94EA-34FA8FC1BE02}" destId="{400FE9FA-FCF2-4453-A8FB-10D46EF655D9}" srcOrd="9" destOrd="0" presId="urn:microsoft.com/office/officeart/2005/8/layout/bProcess4"/>
    <dgm:cxn modelId="{0E56841C-4E1F-4FCD-8461-C421100AD807}" type="presParOf" srcId="{16302232-B85A-46B4-94EA-34FA8FC1BE02}" destId="{663589BE-7983-4499-B4AC-0CA3FFA3E21F}" srcOrd="10" destOrd="0" presId="urn:microsoft.com/office/officeart/2005/8/layout/bProcess4"/>
    <dgm:cxn modelId="{9D22BE91-A1D3-4D25-864C-82943EC0D79F}" type="presParOf" srcId="{663589BE-7983-4499-B4AC-0CA3FFA3E21F}" destId="{E6489BF9-01B7-4A1E-9779-7608F4146F63}" srcOrd="0" destOrd="0" presId="urn:microsoft.com/office/officeart/2005/8/layout/bProcess4"/>
    <dgm:cxn modelId="{D380F3FA-0C27-4154-8010-40DCBC3AE6E2}" type="presParOf" srcId="{663589BE-7983-4499-B4AC-0CA3FFA3E21F}" destId="{528462F4-276D-4E77-9D51-954283CF1520}" srcOrd="1" destOrd="0" presId="urn:microsoft.com/office/officeart/2005/8/layout/bProcess4"/>
    <dgm:cxn modelId="{BDD450F4-6E56-4E26-BE78-385F77F326FE}" type="presParOf" srcId="{16302232-B85A-46B4-94EA-34FA8FC1BE02}" destId="{04A7C324-CC59-4AD7-81F1-0E42A5EA528B}" srcOrd="11" destOrd="0" presId="urn:microsoft.com/office/officeart/2005/8/layout/bProcess4"/>
    <dgm:cxn modelId="{38600C80-A2D9-416A-86EB-5B882BE2AB6D}" type="presParOf" srcId="{16302232-B85A-46B4-94EA-34FA8FC1BE02}" destId="{8A120F5F-1C8E-427B-BAE1-3154185A5867}" srcOrd="12" destOrd="0" presId="urn:microsoft.com/office/officeart/2005/8/layout/bProcess4"/>
    <dgm:cxn modelId="{FB45DC81-CE0F-418E-A5C0-AC6F45FAF4AB}" type="presParOf" srcId="{8A120F5F-1C8E-427B-BAE1-3154185A5867}" destId="{DB87EFA6-F902-44AA-B83B-E07D01D98B23}" srcOrd="0" destOrd="0" presId="urn:microsoft.com/office/officeart/2005/8/layout/bProcess4"/>
    <dgm:cxn modelId="{DC6AF6F0-048E-451C-B174-B5D773A56062}" type="presParOf" srcId="{8A120F5F-1C8E-427B-BAE1-3154185A5867}" destId="{50BA3C43-64E9-49E1-8FE0-B393925B290E}" srcOrd="1" destOrd="0" presId="urn:microsoft.com/office/officeart/2005/8/layout/bProcess4"/>
    <dgm:cxn modelId="{524F7153-6501-4F0F-8666-7B32ADADA4DB}" type="presParOf" srcId="{16302232-B85A-46B4-94EA-34FA8FC1BE02}" destId="{B006A4A0-751C-49CD-A0DC-0BDC3BFF0ED9}" srcOrd="13" destOrd="0" presId="urn:microsoft.com/office/officeart/2005/8/layout/bProcess4"/>
    <dgm:cxn modelId="{6A0BA48C-69A1-4FAA-976D-4C97D50B0BC2}" type="presParOf" srcId="{16302232-B85A-46B4-94EA-34FA8FC1BE02}" destId="{4DAE5D2F-A240-4BA2-8A3E-1502A45B434D}" srcOrd="14" destOrd="0" presId="urn:microsoft.com/office/officeart/2005/8/layout/bProcess4"/>
    <dgm:cxn modelId="{CD752694-9BB3-4C38-ABAB-B41F1B8F415C}" type="presParOf" srcId="{4DAE5D2F-A240-4BA2-8A3E-1502A45B434D}" destId="{69269836-CF86-4F43-A2CC-CA66FFB69B17}" srcOrd="0" destOrd="0" presId="urn:microsoft.com/office/officeart/2005/8/layout/bProcess4"/>
    <dgm:cxn modelId="{4C41653D-2387-4C3D-A458-10F3EB2107F5}" type="presParOf" srcId="{4DAE5D2F-A240-4BA2-8A3E-1502A45B434D}" destId="{93E37344-5B94-4C09-A800-B78DC808AD3B}" srcOrd="1" destOrd="0" presId="urn:microsoft.com/office/officeart/2005/8/layout/bProcess4"/>
    <dgm:cxn modelId="{19E330E3-7453-42A1-93F1-F70943ABDB74}" type="presParOf" srcId="{16302232-B85A-46B4-94EA-34FA8FC1BE02}" destId="{10C68ED2-87C9-46FE-A1E7-D6CD5E199F0D}" srcOrd="15" destOrd="0" presId="urn:microsoft.com/office/officeart/2005/8/layout/bProcess4"/>
    <dgm:cxn modelId="{B65C38FE-E0D1-4F22-BCA1-4DA3EF81F5DC}" type="presParOf" srcId="{16302232-B85A-46B4-94EA-34FA8FC1BE02}" destId="{BF0E3F28-B400-4955-9C88-6C3AF74B9D8F}" srcOrd="16" destOrd="0" presId="urn:microsoft.com/office/officeart/2005/8/layout/bProcess4"/>
    <dgm:cxn modelId="{21C12D2F-79BB-45A7-BAEE-E49193671C14}" type="presParOf" srcId="{BF0E3F28-B400-4955-9C88-6C3AF74B9D8F}" destId="{E9A67411-8A95-4E85-99B1-1C34EF827AE6}" srcOrd="0" destOrd="0" presId="urn:microsoft.com/office/officeart/2005/8/layout/bProcess4"/>
    <dgm:cxn modelId="{B3BF275E-22DB-4705-AF0D-103E1AE5003D}" type="presParOf" srcId="{BF0E3F28-B400-4955-9C88-6C3AF74B9D8F}" destId="{C6560E2A-A09F-48BA-BC19-A3C808E440CC}" srcOrd="1" destOrd="0" presId="urn:microsoft.com/office/officeart/2005/8/layout/bProcess4"/>
    <dgm:cxn modelId="{9C851165-AE56-4565-A0F0-79CEE184D85A}" type="presParOf" srcId="{16302232-B85A-46B4-94EA-34FA8FC1BE02}" destId="{81DDA74B-435D-4223-A499-07D5B90C5059}" srcOrd="17" destOrd="0" presId="urn:microsoft.com/office/officeart/2005/8/layout/bProcess4"/>
    <dgm:cxn modelId="{F1804A36-B226-42D1-9093-593D21999659}" type="presParOf" srcId="{16302232-B85A-46B4-94EA-34FA8FC1BE02}" destId="{7195A8CC-25F5-4A17-A641-EA149EA3E7D8}" srcOrd="18" destOrd="0" presId="urn:microsoft.com/office/officeart/2005/8/layout/bProcess4"/>
    <dgm:cxn modelId="{B8D96ED7-B6DE-438C-8E9B-872A72B10323}" type="presParOf" srcId="{7195A8CC-25F5-4A17-A641-EA149EA3E7D8}" destId="{0C248D3A-A289-4FDD-874C-2DBB609DECC7}" srcOrd="0" destOrd="0" presId="urn:microsoft.com/office/officeart/2005/8/layout/bProcess4"/>
    <dgm:cxn modelId="{94C11389-1C4C-4121-A234-7C967B0F133B}" type="presParOf" srcId="{7195A8CC-25F5-4A17-A641-EA149EA3E7D8}" destId="{AA64F1DF-2574-4DEA-AB09-186F30AEF845}" srcOrd="1" destOrd="0" presId="urn:microsoft.com/office/officeart/2005/8/layout/bProcess4"/>
    <dgm:cxn modelId="{F9F222F6-F4F4-4A44-9E2F-73EC4E4885A5}" type="presParOf" srcId="{16302232-B85A-46B4-94EA-34FA8FC1BE02}" destId="{49C1F223-3598-43F3-83B5-70EA2D65B0F0}" srcOrd="19" destOrd="0" presId="urn:microsoft.com/office/officeart/2005/8/layout/bProcess4"/>
    <dgm:cxn modelId="{655128F7-E35F-4AE1-B4AA-07E54FB101D4}" type="presParOf" srcId="{16302232-B85A-46B4-94EA-34FA8FC1BE02}" destId="{8743C305-C3A6-467C-9A6C-952BEC8C46E4}" srcOrd="20" destOrd="0" presId="urn:microsoft.com/office/officeart/2005/8/layout/bProcess4"/>
    <dgm:cxn modelId="{54557270-EBD3-438F-9F20-27EBC1BE35FE}" type="presParOf" srcId="{8743C305-C3A6-467C-9A6C-952BEC8C46E4}" destId="{AA2087E3-E38C-401D-BF87-522745E8D941}" srcOrd="0" destOrd="0" presId="urn:microsoft.com/office/officeart/2005/8/layout/bProcess4"/>
    <dgm:cxn modelId="{D44E5E96-1926-4716-8F82-B4D6B3051FA4}" type="presParOf" srcId="{8743C305-C3A6-467C-9A6C-952BEC8C46E4}" destId="{0BC8A44F-9A64-4015-A98D-8ABF2608A4E8}" srcOrd="1" destOrd="0" presId="urn:microsoft.com/office/officeart/2005/8/layout/bProcess4"/>
    <dgm:cxn modelId="{B46D7753-7045-424A-B9EE-CB91D2F29640}" type="presParOf" srcId="{16302232-B85A-46B4-94EA-34FA8FC1BE02}" destId="{8A5DF0AD-4EB2-4C82-9933-7765F9F49932}" srcOrd="21" destOrd="0" presId="urn:microsoft.com/office/officeart/2005/8/layout/bProcess4"/>
    <dgm:cxn modelId="{FE7F2878-2FC5-4735-89E7-B26F52C6927D}" type="presParOf" srcId="{16302232-B85A-46B4-94EA-34FA8FC1BE02}" destId="{5E848C45-CE5A-4F96-8155-A365399DC449}" srcOrd="22" destOrd="0" presId="urn:microsoft.com/office/officeart/2005/8/layout/bProcess4"/>
    <dgm:cxn modelId="{CDED6E6A-F647-4522-BBC0-233AB9C76223}" type="presParOf" srcId="{5E848C45-CE5A-4F96-8155-A365399DC449}" destId="{640B8B3B-955C-4D72-AB8B-AF65EAC970A4}" srcOrd="0" destOrd="0" presId="urn:microsoft.com/office/officeart/2005/8/layout/bProcess4"/>
    <dgm:cxn modelId="{D85D3243-4DF6-4200-9FC2-F29017BF1F6E}" type="presParOf" srcId="{5E848C45-CE5A-4F96-8155-A365399DC449}" destId="{382651F5-C3C5-4DDE-95C3-16FE0EA2C0FA}" srcOrd="1" destOrd="0" presId="urn:microsoft.com/office/officeart/2005/8/layout/bProcess4"/>
    <dgm:cxn modelId="{D2564EF2-1F58-4D89-A1DC-C2D1B6505499}" type="presParOf" srcId="{16302232-B85A-46B4-94EA-34FA8FC1BE02}" destId="{396BB494-9B6A-49BD-9F26-E73DD79B461E}" srcOrd="23" destOrd="0" presId="urn:microsoft.com/office/officeart/2005/8/layout/bProcess4"/>
    <dgm:cxn modelId="{52BA620B-866E-4A91-BD32-6EB9154C0E9B}" type="presParOf" srcId="{16302232-B85A-46B4-94EA-34FA8FC1BE02}" destId="{9F9CC6C3-EC33-4352-9701-070CEC01DE92}" srcOrd="24" destOrd="0" presId="urn:microsoft.com/office/officeart/2005/8/layout/bProcess4"/>
    <dgm:cxn modelId="{E6AE608C-EB3B-449A-A323-08A7D107931B}" type="presParOf" srcId="{9F9CC6C3-EC33-4352-9701-070CEC01DE92}" destId="{0E45A80F-CAE4-436F-8ABD-D2D78DFDF5D2}" srcOrd="0" destOrd="0" presId="urn:microsoft.com/office/officeart/2005/8/layout/bProcess4"/>
    <dgm:cxn modelId="{CC51FB90-AD72-4262-BF05-4865595AED93}" type="presParOf" srcId="{9F9CC6C3-EC33-4352-9701-070CEC01DE92}" destId="{39FF43C6-6A37-45E9-A3DB-45A4C1E86FAF}" srcOrd="1" destOrd="0" presId="urn:microsoft.com/office/officeart/2005/8/layout/bProcess4"/>
    <dgm:cxn modelId="{54C8F53D-1555-472A-94B4-19B3100B4433}" type="presParOf" srcId="{16302232-B85A-46B4-94EA-34FA8FC1BE02}" destId="{75A45EB2-13AC-4BEC-8FCE-B97AA1C9BF25}" srcOrd="25" destOrd="0" presId="urn:microsoft.com/office/officeart/2005/8/layout/bProcess4"/>
    <dgm:cxn modelId="{E2D083E4-1B48-4180-97BD-8A2C8CA4C7CE}" type="presParOf" srcId="{16302232-B85A-46B4-94EA-34FA8FC1BE02}" destId="{DEFA4B08-DFE6-4871-8775-5AE080332384}" srcOrd="26" destOrd="0" presId="urn:microsoft.com/office/officeart/2005/8/layout/bProcess4"/>
    <dgm:cxn modelId="{F8E5D6F4-BFA7-46EE-A76B-012DF5E7536D}" type="presParOf" srcId="{DEFA4B08-DFE6-4871-8775-5AE080332384}" destId="{E54A080C-7EC0-4EED-AED2-B68BCCE23204}" srcOrd="0" destOrd="0" presId="urn:microsoft.com/office/officeart/2005/8/layout/bProcess4"/>
    <dgm:cxn modelId="{E99C1C5F-FA7B-4617-9FB7-B77D4B4B48B6}" type="presParOf" srcId="{DEFA4B08-DFE6-4871-8775-5AE080332384}" destId="{1CA4ED25-0698-49A6-BDC6-E54EB40BAB1F}" srcOrd="1" destOrd="0" presId="urn:microsoft.com/office/officeart/2005/8/layout/bProcess4"/>
    <dgm:cxn modelId="{21874D36-1F22-4FE5-9C5A-10DA8501F55E}" type="presParOf" srcId="{16302232-B85A-46B4-94EA-34FA8FC1BE02}" destId="{A45368D3-45C5-4D04-8723-122ACE75B86B}" srcOrd="27" destOrd="0" presId="urn:microsoft.com/office/officeart/2005/8/layout/bProcess4"/>
    <dgm:cxn modelId="{6EDE1CC2-CE34-46A9-A28C-032FBB238BBF}" type="presParOf" srcId="{16302232-B85A-46B4-94EA-34FA8FC1BE02}" destId="{87716FF6-7373-460D-AF9B-B08371D9F93C}" srcOrd="28" destOrd="0" presId="urn:microsoft.com/office/officeart/2005/8/layout/bProcess4"/>
    <dgm:cxn modelId="{FD54F266-C748-4716-8A89-5BAD9C0985E3}" type="presParOf" srcId="{87716FF6-7373-460D-AF9B-B08371D9F93C}" destId="{E745CCD8-F483-4030-9293-679C4D679E92}" srcOrd="0" destOrd="0" presId="urn:microsoft.com/office/officeart/2005/8/layout/bProcess4"/>
    <dgm:cxn modelId="{482C430B-0750-4C99-A0B5-BDE661207FE2}" type="presParOf" srcId="{87716FF6-7373-460D-AF9B-B08371D9F93C}" destId="{1E0026AD-C489-4D75-BB6B-7866CC71FE26}" srcOrd="1" destOrd="0" presId="urn:microsoft.com/office/officeart/2005/8/layout/bProcess4"/>
    <dgm:cxn modelId="{ED53FC5C-1C92-4D5E-AEE4-8FE9B9841BF3}" type="presParOf" srcId="{16302232-B85A-46B4-94EA-34FA8FC1BE02}" destId="{A366A7A5-F3B9-4B4D-B647-703514352A6C}" srcOrd="29" destOrd="0" presId="urn:microsoft.com/office/officeart/2005/8/layout/bProcess4"/>
    <dgm:cxn modelId="{211056F2-6AA9-4FE7-9BF1-115209E83233}" type="presParOf" srcId="{16302232-B85A-46B4-94EA-34FA8FC1BE02}" destId="{DEC96CC3-ACC8-4B48-8753-64F097AE0472}" srcOrd="30" destOrd="0" presId="urn:microsoft.com/office/officeart/2005/8/layout/bProcess4"/>
    <dgm:cxn modelId="{3C8F07B1-E0FA-451C-8B97-151783863970}" type="presParOf" srcId="{DEC96CC3-ACC8-4B48-8753-64F097AE0472}" destId="{62A3A508-4557-4AA0-8569-BD84FABAD6B8}" srcOrd="0" destOrd="0" presId="urn:microsoft.com/office/officeart/2005/8/layout/bProcess4"/>
    <dgm:cxn modelId="{64343FCF-1F51-4E53-82BA-797EDEC4E6CF}" type="presParOf" srcId="{DEC96CC3-ACC8-4B48-8753-64F097AE0472}" destId="{0CB94956-2FD8-494E-8957-D7C10BC05ED1}" srcOrd="1" destOrd="0" presId="urn:microsoft.com/office/officeart/2005/8/layout/bProcess4"/>
    <dgm:cxn modelId="{9A66C7A7-69E5-473A-8404-AA94254EEDB5}" type="presParOf" srcId="{16302232-B85A-46B4-94EA-34FA8FC1BE02}" destId="{73F7417B-B00F-49A8-BB48-6D4E2D192942}" srcOrd="31" destOrd="0" presId="urn:microsoft.com/office/officeart/2005/8/layout/bProcess4"/>
    <dgm:cxn modelId="{D5B094FC-1BE9-48B1-B021-CC276D1453B5}" type="presParOf" srcId="{16302232-B85A-46B4-94EA-34FA8FC1BE02}" destId="{7FA1C8EE-0777-4B44-B73A-332A068053DA}" srcOrd="32" destOrd="0" presId="urn:microsoft.com/office/officeart/2005/8/layout/bProcess4"/>
    <dgm:cxn modelId="{DF47E5E7-D911-4C1D-B3B2-57A72D446A2F}" type="presParOf" srcId="{7FA1C8EE-0777-4B44-B73A-332A068053DA}" destId="{0B54B442-77BD-4F94-B737-6DB64662C375}" srcOrd="0" destOrd="0" presId="urn:microsoft.com/office/officeart/2005/8/layout/bProcess4"/>
    <dgm:cxn modelId="{8508E28A-1646-4B4C-9257-7B1A059E8C51}" type="presParOf" srcId="{7FA1C8EE-0777-4B44-B73A-332A068053DA}" destId="{4F945EEC-EF41-4A62-9214-F5A193E957AF}"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DE859B-C55D-4B05-B98E-EADBD368C606}" type="datetimeFigureOut">
              <a:rPr lang="en-US" smtClean="0"/>
              <a:t>11/5/2017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C28B1C-B0F3-4912-9DF3-E90EBED58120}" type="slidenum">
              <a:rPr lang="en-US" smtClean="0"/>
              <a:t>‹#›</a:t>
            </a:fld>
            <a:endParaRPr lang="en-US"/>
          </a:p>
        </p:txBody>
      </p:sp>
    </p:spTree>
    <p:extLst>
      <p:ext uri="{BB962C8B-B14F-4D97-AF65-F5344CB8AC3E}">
        <p14:creationId xmlns:p14="http://schemas.microsoft.com/office/powerpoint/2010/main" val="2120419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465" t="16104" b="13266"/>
          <a:stretch/>
        </p:blipFill>
        <p:spPr>
          <a:xfrm>
            <a:off x="0" y="1"/>
            <a:ext cx="12192000" cy="6476999"/>
          </a:xfrm>
          <a:prstGeom prst="rect">
            <a:avLst/>
          </a:prstGeom>
        </p:spPr>
      </p:pic>
      <p:sp>
        <p:nvSpPr>
          <p:cNvPr id="2" name="Title 1"/>
          <p:cNvSpPr>
            <a:spLocks noGrp="1"/>
          </p:cNvSpPr>
          <p:nvPr>
            <p:ph type="ctrTitle"/>
          </p:nvPr>
        </p:nvSpPr>
        <p:spPr>
          <a:xfrm>
            <a:off x="914400" y="2057400"/>
            <a:ext cx="10350500" cy="1371600"/>
          </a:xfrm>
          <a:solidFill>
            <a:srgbClr val="3B99C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4400">
                <a:solidFill>
                  <a:schemeClr val="lt1"/>
                </a:solidFill>
                <a:latin typeface="+mn-lt"/>
                <a:ea typeface="+mn-ea"/>
                <a:cs typeface="+mn-cs"/>
              </a:defRPr>
            </a:lvl1pPr>
          </a:lstStyle>
          <a:p>
            <a:pPr lvl="0" algn="l" defTabSz="914400"/>
            <a:r>
              <a:rPr lang="en-US" smtClean="0"/>
              <a:t>Click to edit Master title style</a:t>
            </a:r>
            <a:endParaRPr lang="en-US" dirty="0"/>
          </a:p>
        </p:txBody>
      </p:sp>
      <p:sp>
        <p:nvSpPr>
          <p:cNvPr id="3" name="Subtitle 2"/>
          <p:cNvSpPr>
            <a:spLocks noGrp="1"/>
          </p:cNvSpPr>
          <p:nvPr>
            <p:ph type="subTitle" idx="1"/>
          </p:nvPr>
        </p:nvSpPr>
        <p:spPr>
          <a:xfrm>
            <a:off x="914400" y="3657600"/>
            <a:ext cx="7239000" cy="1143000"/>
          </a:xfrm>
        </p:spPr>
        <p:txBody>
          <a:bodyPr vert="horz" lIns="91440" tIns="45720" rIns="91440" bIns="45720" rtlCol="0" anchor="t">
            <a:normAutofit/>
          </a:bodyPr>
          <a:lstStyle>
            <a:lvl1pPr>
              <a:defRPr lang="en-US" sz="2800">
                <a:solidFill>
                  <a:schemeClr val="tx1"/>
                </a:solidFill>
              </a:defRPr>
            </a:lvl1pPr>
          </a:lstStyle>
          <a:p>
            <a:pPr marL="0" lvl="0" indent="0">
              <a:buNone/>
            </a:pPr>
            <a:r>
              <a:rPr lang="en-US" smtClean="0"/>
              <a:t>Click to edit Master subtitle style</a:t>
            </a:r>
            <a:endParaRPr lang="en-US" dirty="0"/>
          </a:p>
        </p:txBody>
      </p:sp>
    </p:spTree>
    <p:extLst>
      <p:ext uri="{BB962C8B-B14F-4D97-AF65-F5344CB8AC3E}">
        <p14:creationId xmlns:p14="http://schemas.microsoft.com/office/powerpoint/2010/main" val="3998080412"/>
      </p:ext>
    </p:extLst>
  </p:cSld>
  <p:clrMapOvr>
    <a:masterClrMapping/>
  </p:clrMapOvr>
  <p:transition spd="med">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5943600"/>
            <a:ext cx="12192000" cy="9144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1800"/>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9472085" y="6137276"/>
            <a:ext cx="2618316" cy="720725"/>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101600" y="6324600"/>
            <a:ext cx="609600" cy="457200"/>
          </a:xfrm>
        </p:spPr>
        <p:txBody>
          <a:bodyPr/>
          <a:lstStyle>
            <a:lvl1pPr>
              <a:defRPr sz="1200">
                <a:solidFill>
                  <a:srgbClr val="6DB23F"/>
                </a:solidFill>
              </a:defRPr>
            </a:lvl1pPr>
          </a:lstStyle>
          <a:p>
            <a:pPr>
              <a:defRPr/>
            </a:pPr>
            <a:fld id="{43E7A550-D666-445A-BE86-B311F5667F98}" type="slidenum">
              <a:rPr lang="en-US"/>
              <a:pPr>
                <a:defRPr/>
              </a:pPr>
              <a:t>‹#›</a:t>
            </a:fld>
            <a:endParaRPr lang="en-US"/>
          </a:p>
        </p:txBody>
      </p:sp>
      <p:sp>
        <p:nvSpPr>
          <p:cNvPr id="9" name="Rectangle 8"/>
          <p:cNvSpPr>
            <a:spLocks noChangeArrowheads="1"/>
          </p:cNvSpPr>
          <p:nvPr userDrawn="1"/>
        </p:nvSpPr>
        <p:spPr bwMode="auto">
          <a:xfrm rot="10800000">
            <a:off x="0" y="0"/>
            <a:ext cx="12192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1800"/>
          </a:p>
        </p:txBody>
      </p:sp>
      <p:sp>
        <p:nvSpPr>
          <p:cNvPr id="4" name="Title 1"/>
          <p:cNvSpPr>
            <a:spLocks noGrp="1"/>
          </p:cNvSpPr>
          <p:nvPr>
            <p:ph type="title"/>
          </p:nvPr>
        </p:nvSpPr>
        <p:spPr>
          <a:xfrm>
            <a:off x="203200" y="228600"/>
            <a:ext cx="11480800" cy="685800"/>
          </a:xfrm>
        </p:spPr>
        <p:txBody>
          <a:bodyPr>
            <a:normAutofit/>
          </a:bodyPr>
          <a:lstStyle>
            <a:lvl1pPr>
              <a:defRPr sz="2800">
                <a:solidFill>
                  <a:schemeClr val="tx2">
                    <a:lumMod val="60000"/>
                    <a:lumOff val="40000"/>
                  </a:schemeClr>
                </a:solidFill>
                <a:latin typeface="Trebuchet MS" pitchFamily="34" charset="0"/>
              </a:defRPr>
            </a:lvl1pPr>
          </a:lstStyle>
          <a:p>
            <a:r>
              <a:rPr lang="en-US" dirty="0" smtClean="0"/>
              <a:t>Click to edit Master title style</a:t>
            </a:r>
            <a:endParaRPr lang="en-US" dirty="0"/>
          </a:p>
        </p:txBody>
      </p:sp>
      <p:sp>
        <p:nvSpPr>
          <p:cNvPr id="10" name="Rectangle 33"/>
          <p:cNvSpPr>
            <a:spLocks noChangeArrowheads="1"/>
          </p:cNvSpPr>
          <p:nvPr userDrawn="1"/>
        </p:nvSpPr>
        <p:spPr bwMode="auto">
          <a:xfrm>
            <a:off x="304800" y="6248400"/>
            <a:ext cx="69088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a:t>
            </a:r>
            <a:r>
              <a:rPr lang="en-US" sz="800" b="0" dirty="0" smtClean="0">
                <a:solidFill>
                  <a:srgbClr val="000000"/>
                </a:solidFill>
                <a:latin typeface="Verdana" charset="0"/>
              </a:rPr>
              <a:t>2012, </a:t>
            </a:r>
            <a:r>
              <a:rPr lang="en-US" sz="800" b="0" dirty="0">
                <a:solidFill>
                  <a:srgbClr val="000000"/>
                </a:solidFill>
                <a:latin typeface="Verdana" charset="0"/>
              </a:rPr>
              <a:t>Cognizant 		</a:t>
            </a:r>
            <a:endParaRPr lang="en-US" sz="900" b="0" dirty="0">
              <a:solidFill>
                <a:srgbClr val="000000"/>
              </a:solidFill>
              <a:latin typeface="Verdana" charset="0"/>
            </a:endParaRPr>
          </a:p>
        </p:txBody>
      </p:sp>
      <p:cxnSp>
        <p:nvCxnSpPr>
          <p:cNvPr id="11" name="Straight Connector 9"/>
          <p:cNvCxnSpPr>
            <a:cxnSpLocks noChangeShapeType="1"/>
          </p:cNvCxnSpPr>
          <p:nvPr userDrawn="1"/>
        </p:nvCxnSpPr>
        <p:spPr bwMode="auto">
          <a:xfrm>
            <a:off x="203200" y="228600"/>
            <a:ext cx="11684000" cy="1588"/>
          </a:xfrm>
          <a:prstGeom prst="line">
            <a:avLst/>
          </a:prstGeom>
          <a:noFill/>
          <a:ln w="9525">
            <a:solidFill>
              <a:srgbClr val="55B738"/>
            </a:solidFill>
            <a:round/>
            <a:headEnd/>
            <a:tailEnd/>
          </a:ln>
        </p:spPr>
      </p:cxnSp>
      <p:pic>
        <p:nvPicPr>
          <p:cNvPr id="1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165601" y="6245087"/>
            <a:ext cx="2844801" cy="644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499059"/>
      </p:ext>
    </p:extLst>
  </p:cSld>
  <p:clrMapOvr>
    <a:masterClrMapping/>
  </p:clrMapOvr>
  <p:transition spd="med">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64997"/>
            <a:ext cx="1075054" cy="393003"/>
          </a:xfrm>
          <a:prstGeom prst="rect">
            <a:avLst/>
          </a:prstGeom>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941" y="6465600"/>
            <a:ext cx="1282117" cy="3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5"/>
          <p:cNvSpPr>
            <a:spLocks noGrp="1"/>
          </p:cNvSpPr>
          <p:nvPr>
            <p:ph type="sldNum" sz="quarter" idx="4"/>
          </p:nvPr>
        </p:nvSpPr>
        <p:spPr>
          <a:xfrm>
            <a:off x="10363200" y="6465601"/>
            <a:ext cx="406400" cy="391797"/>
          </a:xfrm>
          <a:prstGeom prst="rect">
            <a:avLst/>
          </a:prstGeom>
        </p:spPr>
        <p:txBody>
          <a:bodyPr anchor="ctr"/>
          <a:lstStyle>
            <a:lvl1pPr algn="ctr">
              <a:defRPr sz="1100"/>
            </a:lvl1pPr>
          </a:lstStyle>
          <a:p>
            <a:fld id="{4CDD4F73-5B5C-4E43-96D0-44029C2F98B3}" type="slidenum">
              <a:rPr lang="en-US" smtClean="0"/>
              <a:t>‹#›</a:t>
            </a:fld>
            <a:endParaRPr lang="en-US"/>
          </a:p>
        </p:txBody>
      </p:sp>
      <p:sp>
        <p:nvSpPr>
          <p:cNvPr id="11" name="Slide Number Placeholder 5"/>
          <p:cNvSpPr txBox="1">
            <a:spLocks/>
          </p:cNvSpPr>
          <p:nvPr/>
        </p:nvSpPr>
        <p:spPr>
          <a:xfrm>
            <a:off x="10617200" y="6465601"/>
            <a:ext cx="1574800" cy="391796"/>
          </a:xfrm>
          <a:prstGeom prst="rect">
            <a:avLst/>
          </a:prstGeom>
          <a:noFill/>
          <a:ln w="9525">
            <a:noFill/>
            <a:miter lim="800000"/>
            <a:headEnd/>
            <a:tailEnd/>
          </a:ln>
          <a:effectLst/>
        </p:spPr>
        <p:txBody>
          <a:bodyPr anchor="ctr"/>
          <a:lstStyle>
            <a:defPPr>
              <a:defRPr lang="en-US"/>
            </a:defPPr>
            <a:lvl1pPr marL="0" algn="r" defTabSz="914400" rtl="0" eaLnBrk="1" latinLnBrk="0" hangingPunct="1">
              <a:defRPr lang="en-US" sz="1100" b="0" kern="1200" smtClean="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hangingPunct="0">
              <a:lnSpc>
                <a:spcPct val="100000"/>
              </a:lnSpc>
            </a:pPr>
            <a:r>
              <a:rPr lang="en-US" dirty="0" smtClean="0"/>
              <a:t> | © 2016 Cognizant</a:t>
            </a:r>
            <a:endParaRPr lang="en-US" dirty="0"/>
          </a:p>
        </p:txBody>
      </p:sp>
    </p:spTree>
    <p:extLst>
      <p:ext uri="{BB962C8B-B14F-4D97-AF65-F5344CB8AC3E}">
        <p14:creationId xmlns:p14="http://schemas.microsoft.com/office/powerpoint/2010/main" val="3958548672"/>
      </p:ext>
    </p:extLst>
  </p:cSld>
  <p:clrMapOvr>
    <a:masterClrMapping/>
  </p:clrMapOvr>
  <p:transition spd="med">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240595738"/>
      </p:ext>
    </p:extLst>
  </p:cSld>
  <p:clrMapOvr>
    <a:masterClrMapping/>
  </p:clrMapOvr>
  <p:transition spd="med">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64997"/>
            <a:ext cx="1075054" cy="393003"/>
          </a:xfrm>
          <a:prstGeom prst="rect">
            <a:avLst/>
          </a:prstGeom>
        </p:spPr>
      </p:pic>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941" y="6465600"/>
            <a:ext cx="1282117" cy="3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5"/>
          <p:cNvSpPr>
            <a:spLocks noGrp="1"/>
          </p:cNvSpPr>
          <p:nvPr>
            <p:ph type="sldNum" sz="quarter" idx="4"/>
          </p:nvPr>
        </p:nvSpPr>
        <p:spPr>
          <a:xfrm>
            <a:off x="10363200" y="6465601"/>
            <a:ext cx="406400" cy="391797"/>
          </a:xfrm>
          <a:prstGeom prst="rect">
            <a:avLst/>
          </a:prstGeom>
        </p:spPr>
        <p:txBody>
          <a:bodyPr anchor="ctr"/>
          <a:lstStyle>
            <a:lvl1pPr algn="ctr">
              <a:defRPr sz="1100"/>
            </a:lvl1pPr>
          </a:lstStyle>
          <a:p>
            <a:fld id="{4CDD4F73-5B5C-4E43-96D0-44029C2F98B3}" type="slidenum">
              <a:rPr lang="en-US" smtClean="0"/>
              <a:t>‹#›</a:t>
            </a:fld>
            <a:endParaRPr lang="en-US"/>
          </a:p>
        </p:txBody>
      </p:sp>
      <p:sp>
        <p:nvSpPr>
          <p:cNvPr id="12" name="Slide Number Placeholder 5"/>
          <p:cNvSpPr txBox="1">
            <a:spLocks/>
          </p:cNvSpPr>
          <p:nvPr/>
        </p:nvSpPr>
        <p:spPr>
          <a:xfrm>
            <a:off x="10617200" y="6465601"/>
            <a:ext cx="1574800" cy="391796"/>
          </a:xfrm>
          <a:prstGeom prst="rect">
            <a:avLst/>
          </a:prstGeom>
          <a:noFill/>
          <a:ln w="9525">
            <a:noFill/>
            <a:miter lim="800000"/>
            <a:headEnd/>
            <a:tailEnd/>
          </a:ln>
          <a:effectLst/>
        </p:spPr>
        <p:txBody>
          <a:bodyPr anchor="ctr"/>
          <a:lstStyle>
            <a:defPPr>
              <a:defRPr lang="en-US"/>
            </a:defPPr>
            <a:lvl1pPr marL="0" algn="r" defTabSz="914400" rtl="0" eaLnBrk="1" latinLnBrk="0" hangingPunct="1">
              <a:defRPr lang="en-US" sz="1100" b="0" kern="1200" smtClean="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hangingPunct="0">
              <a:lnSpc>
                <a:spcPct val="100000"/>
              </a:lnSpc>
            </a:pPr>
            <a:r>
              <a:rPr lang="en-US" dirty="0" smtClean="0"/>
              <a:t> | © 2016 Cognizant</a:t>
            </a:r>
            <a:endParaRPr lang="en-US" dirty="0"/>
          </a:p>
        </p:txBody>
      </p:sp>
    </p:spTree>
    <p:extLst>
      <p:ext uri="{BB962C8B-B14F-4D97-AF65-F5344CB8AC3E}">
        <p14:creationId xmlns:p14="http://schemas.microsoft.com/office/powerpoint/2010/main" val="1728978269"/>
      </p:ext>
    </p:extLst>
  </p:cSld>
  <p:clrMapOvr>
    <a:masterClrMapping/>
  </p:clrMapOvr>
  <p:transition spd="med">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64997"/>
            <a:ext cx="1075054" cy="393003"/>
          </a:xfrm>
          <a:prstGeom prst="rect">
            <a:avLst/>
          </a:prstGeom>
        </p:spPr>
      </p:pic>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941" y="6465600"/>
            <a:ext cx="1282117" cy="3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Slide Number Placeholder 5"/>
          <p:cNvSpPr>
            <a:spLocks noGrp="1"/>
          </p:cNvSpPr>
          <p:nvPr>
            <p:ph type="sldNum" sz="quarter" idx="10"/>
          </p:nvPr>
        </p:nvSpPr>
        <p:spPr>
          <a:xfrm>
            <a:off x="10363200" y="6465601"/>
            <a:ext cx="406400" cy="391797"/>
          </a:xfrm>
          <a:prstGeom prst="rect">
            <a:avLst/>
          </a:prstGeom>
        </p:spPr>
        <p:txBody>
          <a:bodyPr anchor="ctr"/>
          <a:lstStyle>
            <a:lvl1pPr algn="ctr">
              <a:defRPr sz="1100"/>
            </a:lvl1pPr>
          </a:lstStyle>
          <a:p>
            <a:fld id="{4CDD4F73-5B5C-4E43-96D0-44029C2F98B3}" type="slidenum">
              <a:rPr lang="en-US" smtClean="0"/>
              <a:t>‹#›</a:t>
            </a:fld>
            <a:endParaRPr lang="en-US"/>
          </a:p>
        </p:txBody>
      </p:sp>
      <p:sp>
        <p:nvSpPr>
          <p:cNvPr id="15" name="Slide Number Placeholder 5"/>
          <p:cNvSpPr txBox="1">
            <a:spLocks/>
          </p:cNvSpPr>
          <p:nvPr/>
        </p:nvSpPr>
        <p:spPr>
          <a:xfrm>
            <a:off x="10617200" y="6465601"/>
            <a:ext cx="1574800" cy="391796"/>
          </a:xfrm>
          <a:prstGeom prst="rect">
            <a:avLst/>
          </a:prstGeom>
          <a:noFill/>
          <a:ln w="9525">
            <a:noFill/>
            <a:miter lim="800000"/>
            <a:headEnd/>
            <a:tailEnd/>
          </a:ln>
          <a:effectLst/>
        </p:spPr>
        <p:txBody>
          <a:bodyPr anchor="ctr"/>
          <a:lstStyle>
            <a:defPPr>
              <a:defRPr lang="en-US"/>
            </a:defPPr>
            <a:lvl1pPr marL="0" algn="r" defTabSz="914400" rtl="0" eaLnBrk="1" latinLnBrk="0" hangingPunct="1">
              <a:defRPr lang="en-US" sz="1100" b="0" kern="1200" smtClean="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hangingPunct="0">
              <a:lnSpc>
                <a:spcPct val="100000"/>
              </a:lnSpc>
            </a:pPr>
            <a:r>
              <a:rPr lang="en-US" dirty="0" smtClean="0"/>
              <a:t> | © 2016 Cognizant</a:t>
            </a:r>
            <a:endParaRPr lang="en-US" dirty="0"/>
          </a:p>
        </p:txBody>
      </p:sp>
    </p:spTree>
    <p:extLst>
      <p:ext uri="{BB962C8B-B14F-4D97-AF65-F5344CB8AC3E}">
        <p14:creationId xmlns:p14="http://schemas.microsoft.com/office/powerpoint/2010/main" val="2701014323"/>
      </p:ext>
    </p:extLst>
  </p:cSld>
  <p:clrMapOvr>
    <a:masterClrMapping/>
  </p:clrMapOvr>
  <p:transition spd="med">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64997"/>
            <a:ext cx="1075054" cy="393003"/>
          </a:xfrm>
          <a:prstGeom prst="rect">
            <a:avLst/>
          </a:prstGeom>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941" y="6465600"/>
            <a:ext cx="1282117" cy="3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a:spLocks noGrp="1"/>
          </p:cNvSpPr>
          <p:nvPr>
            <p:ph type="sldNum" sz="quarter" idx="4"/>
          </p:nvPr>
        </p:nvSpPr>
        <p:spPr>
          <a:xfrm>
            <a:off x="10363200" y="6465601"/>
            <a:ext cx="406400" cy="391797"/>
          </a:xfrm>
          <a:prstGeom prst="rect">
            <a:avLst/>
          </a:prstGeom>
        </p:spPr>
        <p:txBody>
          <a:bodyPr anchor="ctr"/>
          <a:lstStyle>
            <a:lvl1pPr algn="ctr">
              <a:defRPr sz="1100"/>
            </a:lvl1pPr>
          </a:lstStyle>
          <a:p>
            <a:fld id="{4CDD4F73-5B5C-4E43-96D0-44029C2F98B3}" type="slidenum">
              <a:rPr lang="en-US" smtClean="0"/>
              <a:t>‹#›</a:t>
            </a:fld>
            <a:endParaRPr lang="en-US"/>
          </a:p>
        </p:txBody>
      </p:sp>
      <p:sp>
        <p:nvSpPr>
          <p:cNvPr id="9" name="Slide Number Placeholder 5"/>
          <p:cNvSpPr txBox="1">
            <a:spLocks/>
          </p:cNvSpPr>
          <p:nvPr/>
        </p:nvSpPr>
        <p:spPr>
          <a:xfrm>
            <a:off x="10617200" y="6465601"/>
            <a:ext cx="1574800" cy="391796"/>
          </a:xfrm>
          <a:prstGeom prst="rect">
            <a:avLst/>
          </a:prstGeom>
          <a:noFill/>
          <a:ln w="9525">
            <a:noFill/>
            <a:miter lim="800000"/>
            <a:headEnd/>
            <a:tailEnd/>
          </a:ln>
          <a:effectLst/>
        </p:spPr>
        <p:txBody>
          <a:bodyPr anchor="ctr"/>
          <a:lstStyle>
            <a:defPPr>
              <a:defRPr lang="en-US"/>
            </a:defPPr>
            <a:lvl1pPr marL="0" algn="r" defTabSz="914400" rtl="0" eaLnBrk="1" latinLnBrk="0" hangingPunct="1">
              <a:defRPr lang="en-US" sz="1100" b="0" kern="1200" smtClean="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hangingPunct="0">
              <a:lnSpc>
                <a:spcPct val="100000"/>
              </a:lnSpc>
            </a:pPr>
            <a:r>
              <a:rPr lang="en-US" dirty="0" smtClean="0"/>
              <a:t> | © 2016 Cognizant</a:t>
            </a:r>
            <a:endParaRPr lang="en-US" dirty="0"/>
          </a:p>
        </p:txBody>
      </p:sp>
    </p:spTree>
    <p:extLst>
      <p:ext uri="{BB962C8B-B14F-4D97-AF65-F5344CB8AC3E}">
        <p14:creationId xmlns:p14="http://schemas.microsoft.com/office/powerpoint/2010/main" val="4019265858"/>
      </p:ext>
    </p:extLst>
  </p:cSld>
  <p:clrMapOvr>
    <a:masterClrMapping/>
  </p:clrMapOvr>
  <p:transition spd="med">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64997"/>
            <a:ext cx="1075054" cy="393003"/>
          </a:xfrm>
          <a:prstGeom prst="rect">
            <a:avLst/>
          </a:prstGeom>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941" y="6465600"/>
            <a:ext cx="1282117" cy="3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5"/>
          <p:cNvSpPr>
            <a:spLocks noGrp="1"/>
          </p:cNvSpPr>
          <p:nvPr>
            <p:ph type="sldNum" sz="quarter" idx="4"/>
          </p:nvPr>
        </p:nvSpPr>
        <p:spPr>
          <a:xfrm>
            <a:off x="10363200" y="6465601"/>
            <a:ext cx="406400" cy="391797"/>
          </a:xfrm>
          <a:prstGeom prst="rect">
            <a:avLst/>
          </a:prstGeom>
        </p:spPr>
        <p:txBody>
          <a:bodyPr anchor="ctr"/>
          <a:lstStyle>
            <a:lvl1pPr algn="ctr">
              <a:defRPr sz="1100"/>
            </a:lvl1pPr>
          </a:lstStyle>
          <a:p>
            <a:fld id="{4CDD4F73-5B5C-4E43-96D0-44029C2F98B3}" type="slidenum">
              <a:rPr lang="en-US" smtClean="0"/>
              <a:t>‹#›</a:t>
            </a:fld>
            <a:endParaRPr lang="en-US"/>
          </a:p>
        </p:txBody>
      </p:sp>
      <p:sp>
        <p:nvSpPr>
          <p:cNvPr id="9" name="Slide Number Placeholder 5"/>
          <p:cNvSpPr txBox="1">
            <a:spLocks/>
          </p:cNvSpPr>
          <p:nvPr/>
        </p:nvSpPr>
        <p:spPr>
          <a:xfrm>
            <a:off x="10617200" y="6465601"/>
            <a:ext cx="1574800" cy="391796"/>
          </a:xfrm>
          <a:prstGeom prst="rect">
            <a:avLst/>
          </a:prstGeom>
          <a:noFill/>
          <a:ln w="9525">
            <a:noFill/>
            <a:miter lim="800000"/>
            <a:headEnd/>
            <a:tailEnd/>
          </a:ln>
          <a:effectLst/>
        </p:spPr>
        <p:txBody>
          <a:bodyPr anchor="ctr"/>
          <a:lstStyle>
            <a:defPPr>
              <a:defRPr lang="en-US"/>
            </a:defPPr>
            <a:lvl1pPr marL="0" algn="r" defTabSz="914400" rtl="0" eaLnBrk="1" latinLnBrk="0" hangingPunct="1">
              <a:defRPr lang="en-US" sz="1100" b="0" kern="1200" smtClean="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hangingPunct="0">
              <a:lnSpc>
                <a:spcPct val="100000"/>
              </a:lnSpc>
            </a:pPr>
            <a:r>
              <a:rPr lang="en-US" dirty="0" smtClean="0"/>
              <a:t> | © 2016 Cognizant</a:t>
            </a:r>
            <a:endParaRPr lang="en-US" dirty="0"/>
          </a:p>
        </p:txBody>
      </p:sp>
    </p:spTree>
    <p:extLst>
      <p:ext uri="{BB962C8B-B14F-4D97-AF65-F5344CB8AC3E}">
        <p14:creationId xmlns:p14="http://schemas.microsoft.com/office/powerpoint/2010/main" val="158797974"/>
      </p:ext>
    </p:extLst>
  </p:cSld>
  <p:clrMapOvr>
    <a:masterClrMapping/>
  </p:clrMapOvr>
  <p:transition spd="med">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64997"/>
            <a:ext cx="1075054" cy="393003"/>
          </a:xfrm>
          <a:prstGeom prst="rect">
            <a:avLst/>
          </a:prstGeom>
        </p:spPr>
      </p:pic>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941" y="6465600"/>
            <a:ext cx="1282117" cy="3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5"/>
          <p:cNvSpPr>
            <a:spLocks noGrp="1"/>
          </p:cNvSpPr>
          <p:nvPr>
            <p:ph type="sldNum" sz="quarter" idx="4"/>
          </p:nvPr>
        </p:nvSpPr>
        <p:spPr>
          <a:xfrm>
            <a:off x="10363200" y="6465601"/>
            <a:ext cx="406400" cy="391797"/>
          </a:xfrm>
          <a:prstGeom prst="rect">
            <a:avLst/>
          </a:prstGeom>
        </p:spPr>
        <p:txBody>
          <a:bodyPr anchor="ctr"/>
          <a:lstStyle>
            <a:lvl1pPr algn="ctr">
              <a:defRPr sz="1100"/>
            </a:lvl1pPr>
          </a:lstStyle>
          <a:p>
            <a:fld id="{4CDD4F73-5B5C-4E43-96D0-44029C2F98B3}" type="slidenum">
              <a:rPr lang="en-US" smtClean="0"/>
              <a:t>‹#›</a:t>
            </a:fld>
            <a:endParaRPr lang="en-US"/>
          </a:p>
        </p:txBody>
      </p:sp>
      <p:sp>
        <p:nvSpPr>
          <p:cNvPr id="12" name="Slide Number Placeholder 5"/>
          <p:cNvSpPr txBox="1">
            <a:spLocks/>
          </p:cNvSpPr>
          <p:nvPr/>
        </p:nvSpPr>
        <p:spPr>
          <a:xfrm>
            <a:off x="10617200" y="6465601"/>
            <a:ext cx="1574800" cy="391796"/>
          </a:xfrm>
          <a:prstGeom prst="rect">
            <a:avLst/>
          </a:prstGeom>
          <a:noFill/>
          <a:ln w="9525">
            <a:noFill/>
            <a:miter lim="800000"/>
            <a:headEnd/>
            <a:tailEnd/>
          </a:ln>
          <a:effectLst/>
        </p:spPr>
        <p:txBody>
          <a:bodyPr anchor="ctr"/>
          <a:lstStyle>
            <a:defPPr>
              <a:defRPr lang="en-US"/>
            </a:defPPr>
            <a:lvl1pPr marL="0" algn="r" defTabSz="914400" rtl="0" eaLnBrk="1" latinLnBrk="0" hangingPunct="1">
              <a:defRPr lang="en-US" sz="1100" b="0" kern="1200" smtClean="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hangingPunct="0">
              <a:lnSpc>
                <a:spcPct val="100000"/>
              </a:lnSpc>
            </a:pPr>
            <a:r>
              <a:rPr lang="en-US" dirty="0" smtClean="0"/>
              <a:t> | © 2016 Cognizant</a:t>
            </a:r>
            <a:endParaRPr lang="en-US" dirty="0"/>
          </a:p>
        </p:txBody>
      </p:sp>
    </p:spTree>
    <p:extLst>
      <p:ext uri="{BB962C8B-B14F-4D97-AF65-F5344CB8AC3E}">
        <p14:creationId xmlns:p14="http://schemas.microsoft.com/office/powerpoint/2010/main" val="2894252817"/>
      </p:ext>
    </p:extLst>
  </p:cSld>
  <p:clrMapOvr>
    <a:masterClrMapping/>
  </p:clrMapOvr>
  <p:transition spd="med">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64997"/>
            <a:ext cx="1075054" cy="393003"/>
          </a:xfrm>
          <a:prstGeom prst="rect">
            <a:avLst/>
          </a:prstGeom>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54941" y="6465600"/>
            <a:ext cx="1282117" cy="3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5"/>
          <p:cNvSpPr>
            <a:spLocks noGrp="1"/>
          </p:cNvSpPr>
          <p:nvPr>
            <p:ph type="sldNum" sz="quarter" idx="4"/>
          </p:nvPr>
        </p:nvSpPr>
        <p:spPr>
          <a:xfrm>
            <a:off x="10363200" y="6465601"/>
            <a:ext cx="406400" cy="391797"/>
          </a:xfrm>
          <a:prstGeom prst="rect">
            <a:avLst/>
          </a:prstGeom>
        </p:spPr>
        <p:txBody>
          <a:bodyPr anchor="ctr"/>
          <a:lstStyle>
            <a:lvl1pPr algn="ctr">
              <a:defRPr sz="1100"/>
            </a:lvl1pPr>
          </a:lstStyle>
          <a:p>
            <a:fld id="{4CDD4F73-5B5C-4E43-96D0-44029C2F98B3}" type="slidenum">
              <a:rPr lang="en-US" smtClean="0"/>
              <a:t>‹#›</a:t>
            </a:fld>
            <a:endParaRPr lang="en-US"/>
          </a:p>
        </p:txBody>
      </p:sp>
      <p:sp>
        <p:nvSpPr>
          <p:cNvPr id="11" name="Slide Number Placeholder 5"/>
          <p:cNvSpPr txBox="1">
            <a:spLocks/>
          </p:cNvSpPr>
          <p:nvPr/>
        </p:nvSpPr>
        <p:spPr>
          <a:xfrm>
            <a:off x="10617200" y="6465601"/>
            <a:ext cx="1574800" cy="391796"/>
          </a:xfrm>
          <a:prstGeom prst="rect">
            <a:avLst/>
          </a:prstGeom>
          <a:noFill/>
          <a:ln w="9525">
            <a:noFill/>
            <a:miter lim="800000"/>
            <a:headEnd/>
            <a:tailEnd/>
          </a:ln>
          <a:effectLst/>
        </p:spPr>
        <p:txBody>
          <a:bodyPr anchor="ctr"/>
          <a:lstStyle>
            <a:defPPr>
              <a:defRPr lang="en-US"/>
            </a:defPPr>
            <a:lvl1pPr marL="0" algn="r" defTabSz="914400" rtl="0" eaLnBrk="1" latinLnBrk="0" hangingPunct="1">
              <a:defRPr lang="en-US" sz="1100" b="0" kern="1200" smtClean="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hangingPunct="0">
              <a:lnSpc>
                <a:spcPct val="100000"/>
              </a:lnSpc>
            </a:pPr>
            <a:r>
              <a:rPr lang="en-US" dirty="0" smtClean="0"/>
              <a:t> | © 2016 Cognizant</a:t>
            </a:r>
            <a:endParaRPr lang="en-US" dirty="0"/>
          </a:p>
        </p:txBody>
      </p:sp>
    </p:spTree>
    <p:extLst>
      <p:ext uri="{BB962C8B-B14F-4D97-AF65-F5344CB8AC3E}">
        <p14:creationId xmlns:p14="http://schemas.microsoft.com/office/powerpoint/2010/main" val="1288403027"/>
      </p:ext>
    </p:extLst>
  </p:cSld>
  <p:clrMapOvr>
    <a:masterClrMapping/>
  </p:clrMapOvr>
  <p:transition spd="med">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3"/>
          <p:cNvSpPr>
            <a:spLocks noChangeArrowheads="1"/>
          </p:cNvSpPr>
          <p:nvPr/>
        </p:nvSpPr>
        <p:spPr bwMode="auto">
          <a:xfrm>
            <a:off x="10896600" y="6464997"/>
            <a:ext cx="1295400" cy="392400"/>
          </a:xfrm>
          <a:prstGeom prst="rect">
            <a:avLst/>
          </a:prstGeom>
          <a:noFill/>
          <a:ln w="9525">
            <a:noFill/>
            <a:miter lim="800000"/>
            <a:headEnd/>
            <a:tailEnd/>
          </a:ln>
          <a:effectLst/>
        </p:spPr>
        <p:txBody>
          <a:bodyPr anchor="ctr"/>
          <a:lstStyle/>
          <a:p>
            <a:pPr algn="r" eaLnBrk="0" hangingPunct="0">
              <a:lnSpc>
                <a:spcPct val="190000"/>
              </a:lnSpc>
              <a:defRPr/>
            </a:pPr>
            <a:endParaRPr lang="en-US" sz="1050" b="0" dirty="0">
              <a:solidFill>
                <a:srgbClr val="000000"/>
              </a:solidFill>
              <a:latin typeface="+mn-lt"/>
            </a:endParaRPr>
          </a:p>
        </p:txBody>
      </p:sp>
    </p:spTree>
    <p:extLst>
      <p:ext uri="{BB962C8B-B14F-4D97-AF65-F5344CB8AC3E}">
        <p14:creationId xmlns:p14="http://schemas.microsoft.com/office/powerpoint/2010/main" val="3106426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spd="med">
    <p:wipe/>
  </p:transition>
  <p:timing>
    <p:tnLst>
      <p:par>
        <p:cTn id="1" dur="indefinite" restart="never" nodeType="tmRoot"/>
      </p:par>
    </p:tnLst>
  </p:timing>
  <p:hf hdr="0" ftr="0" dt="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9.png"/><Relationship Id="rId7" Type="http://schemas.openxmlformats.org/officeDocument/2006/relationships/image" Target="../media/image13.emf"/><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98700"/>
            <a:ext cx="10350500" cy="749300"/>
          </a:xfrm>
        </p:spPr>
        <p:txBody>
          <a:bodyPr>
            <a:normAutofit/>
          </a:bodyPr>
          <a:lstStyle/>
          <a:p>
            <a:pPr algn="l"/>
            <a:r>
              <a:rPr lang="en-US" sz="3200" dirty="0" err="1" smtClean="0"/>
              <a:t>nWave</a:t>
            </a:r>
            <a:r>
              <a:rPr lang="en-US" sz="3200" dirty="0" smtClean="0"/>
              <a:t>: </a:t>
            </a:r>
            <a:r>
              <a:rPr lang="en-US" sz="3200" dirty="0"/>
              <a:t>Application of ML to optimize project delivery</a:t>
            </a:r>
          </a:p>
        </p:txBody>
      </p:sp>
      <p:sp>
        <p:nvSpPr>
          <p:cNvPr id="3" name="Subtitle 2"/>
          <p:cNvSpPr>
            <a:spLocks noGrp="1"/>
          </p:cNvSpPr>
          <p:nvPr>
            <p:ph type="subTitle" idx="1"/>
          </p:nvPr>
        </p:nvSpPr>
        <p:spPr>
          <a:xfrm>
            <a:off x="914400" y="3263900"/>
            <a:ext cx="8839200" cy="342900"/>
          </a:xfrm>
        </p:spPr>
        <p:txBody>
          <a:bodyPr anchor="ctr">
            <a:normAutofit fontScale="85000" lnSpcReduction="10000"/>
          </a:bodyPr>
          <a:lstStyle/>
          <a:p>
            <a:pPr marL="0" indent="0">
              <a:buNone/>
            </a:pPr>
            <a:r>
              <a:rPr lang="en-US" sz="2000" b="1" dirty="0" smtClean="0"/>
              <a:t>Team 4 - </a:t>
            </a:r>
            <a:r>
              <a:rPr lang="en-US" sz="2000" b="1" dirty="0"/>
              <a:t>Ganesh </a:t>
            </a:r>
            <a:r>
              <a:rPr lang="en-US" sz="2000" b="1" dirty="0" smtClean="0"/>
              <a:t>Botcha, </a:t>
            </a:r>
            <a:r>
              <a:rPr lang="en-US" sz="2000" b="1" dirty="0" err="1"/>
              <a:t>Sandipan</a:t>
            </a:r>
            <a:r>
              <a:rPr lang="en-US" sz="2000" b="1" dirty="0"/>
              <a:t> Chakraborty, </a:t>
            </a:r>
            <a:r>
              <a:rPr lang="en-US" sz="2000" b="1" dirty="0" smtClean="0"/>
              <a:t>Jayanta Dutta, </a:t>
            </a:r>
            <a:r>
              <a:rPr lang="en-US" sz="2000" b="1" dirty="0"/>
              <a:t>Sebastian </a:t>
            </a:r>
            <a:r>
              <a:rPr lang="en-US" sz="2000" b="1" dirty="0" smtClean="0"/>
              <a:t>Arenas</a:t>
            </a:r>
            <a:endParaRPr lang="en-US" sz="2000" b="1" dirty="0"/>
          </a:p>
        </p:txBody>
      </p:sp>
    </p:spTree>
    <p:extLst>
      <p:ext uri="{BB962C8B-B14F-4D97-AF65-F5344CB8AC3E}">
        <p14:creationId xmlns:p14="http://schemas.microsoft.com/office/powerpoint/2010/main" val="1505950496"/>
      </p:ext>
    </p:extLst>
  </p:cSld>
  <p:clrMapOvr>
    <a:masterClrMapping/>
  </p:clrMapOvr>
  <p:transition spd="med">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063" y="90485"/>
            <a:ext cx="10972800" cy="366715"/>
          </a:xfrm>
        </p:spPr>
        <p:txBody>
          <a:bodyPr>
            <a:normAutofit fontScale="90000"/>
          </a:bodyPr>
          <a:lstStyle/>
          <a:p>
            <a:r>
              <a:rPr lang="en-US" sz="2400" b="1" dirty="0">
                <a:latin typeface="Calibri" panose="020F0502020204030204" pitchFamily="34" charset="0"/>
              </a:rPr>
              <a:t>Appendix-Case Study (User Stories/Sentences)</a:t>
            </a:r>
          </a:p>
        </p:txBody>
      </p:sp>
      <p:graphicFrame>
        <p:nvGraphicFramePr>
          <p:cNvPr id="3" name="Table 2"/>
          <p:cNvGraphicFramePr>
            <a:graphicFrameLocks noGrp="1"/>
          </p:cNvGraphicFramePr>
          <p:nvPr>
            <p:extLst>
              <p:ext uri="{D42A27DB-BD31-4B8C-83A1-F6EECF244321}">
                <p14:modId xmlns:p14="http://schemas.microsoft.com/office/powerpoint/2010/main" val="785667356"/>
              </p:ext>
            </p:extLst>
          </p:nvPr>
        </p:nvGraphicFramePr>
        <p:xfrm>
          <a:off x="1851025" y="1558925"/>
          <a:ext cx="8362951" cy="2381133"/>
        </p:xfrm>
        <a:graphic>
          <a:graphicData uri="http://schemas.openxmlformats.org/drawingml/2006/table">
            <a:tbl>
              <a:tblPr firstRow="1" bandRow="1">
                <a:tableStyleId>{5C22544A-7EE6-4342-B048-85BDC9FD1C3A}</a:tableStyleId>
              </a:tblPr>
              <a:tblGrid>
                <a:gridCol w="931624"/>
                <a:gridCol w="1299941"/>
                <a:gridCol w="3054860"/>
                <a:gridCol w="3076526"/>
              </a:tblGrid>
              <a:tr h="332671">
                <a:tc>
                  <a:txBody>
                    <a:bodyPr/>
                    <a:lstStyle/>
                    <a:p>
                      <a:pPr algn="l" fontAlgn="t"/>
                      <a:r>
                        <a:rPr lang="en-US" sz="1100" u="none" strike="noStrike" dirty="0">
                          <a:effectLst/>
                          <a:latin typeface="Trebuchet MS" panose="020B0603020202020204" pitchFamily="34" charset="0"/>
                        </a:rPr>
                        <a:t>User Story ID</a:t>
                      </a:r>
                      <a:endParaRPr lang="en-US" sz="1100" b="1" i="0" u="none" strike="noStrike" dirty="0">
                        <a:solidFill>
                          <a:srgbClr val="000000"/>
                        </a:solidFill>
                        <a:effectLst/>
                        <a:latin typeface="Trebuchet MS" panose="020B0603020202020204" pitchFamily="34" charset="0"/>
                      </a:endParaRPr>
                    </a:p>
                  </a:txBody>
                  <a:tcPr marL="7662" marR="7662" marT="7662" marB="0"/>
                </a:tc>
                <a:tc>
                  <a:txBody>
                    <a:bodyPr/>
                    <a:lstStyle/>
                    <a:p>
                      <a:pPr algn="l" fontAlgn="t"/>
                      <a:r>
                        <a:rPr lang="en-US" sz="1100" u="none" strike="noStrike">
                          <a:effectLst/>
                          <a:latin typeface="Trebuchet MS" panose="020B0603020202020204" pitchFamily="34" charset="0"/>
                        </a:rPr>
                        <a:t>As a &lt;type of user&gt;</a:t>
                      </a:r>
                      <a:endParaRPr lang="en-US" sz="11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100" u="none" strike="noStrike">
                          <a:effectLst/>
                          <a:latin typeface="Trebuchet MS" panose="020B0603020202020204" pitchFamily="34" charset="0"/>
                        </a:rPr>
                        <a:t>I want to &lt;perform some task&gt;</a:t>
                      </a:r>
                      <a:endParaRPr lang="en-US" sz="11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100" u="none" strike="noStrike" dirty="0">
                          <a:effectLst/>
                          <a:latin typeface="Trebuchet MS" panose="020B0603020202020204" pitchFamily="34" charset="0"/>
                        </a:rPr>
                        <a:t>so that I can &lt;achieve some goal&gt;</a:t>
                      </a:r>
                      <a:endParaRPr lang="en-US" sz="1100" b="1" i="0" u="none" strike="noStrike" dirty="0">
                        <a:solidFill>
                          <a:srgbClr val="000000"/>
                        </a:solidFill>
                        <a:effectLst/>
                        <a:latin typeface="Trebuchet MS" panose="020B0603020202020204" pitchFamily="34" charset="0"/>
                      </a:endParaRPr>
                    </a:p>
                  </a:txBody>
                  <a:tcPr marL="7662" marR="7662" marT="7662" marB="0"/>
                </a:tc>
              </a:tr>
              <a:tr h="156082">
                <a:tc>
                  <a:txBody>
                    <a:bodyPr/>
                    <a:lstStyle/>
                    <a:p>
                      <a:pPr algn="l" fontAlgn="t"/>
                      <a:r>
                        <a:rPr lang="en-US" sz="1000" u="none" strike="noStrike">
                          <a:effectLst/>
                          <a:latin typeface="Trebuchet MS" panose="020B0603020202020204" pitchFamily="34" charset="0"/>
                        </a:rPr>
                        <a:t>1</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Customer</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deposit check</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I want to increase my bank balance</a:t>
                      </a:r>
                      <a:endParaRPr lang="en-US" sz="1000" b="0" i="0" u="none" strike="noStrike">
                        <a:solidFill>
                          <a:srgbClr val="000000"/>
                        </a:solidFill>
                        <a:effectLst/>
                        <a:latin typeface="Trebuchet MS" panose="020B0603020202020204" pitchFamily="34" charset="0"/>
                      </a:endParaRPr>
                    </a:p>
                  </a:txBody>
                  <a:tcPr marL="7662" marR="7662" marT="7662" marB="0"/>
                </a:tc>
              </a:tr>
              <a:tr h="156082">
                <a:tc>
                  <a:txBody>
                    <a:bodyPr/>
                    <a:lstStyle/>
                    <a:p>
                      <a:pPr algn="l" fontAlgn="t"/>
                      <a:r>
                        <a:rPr lang="en-US" sz="1000" u="none" strike="noStrike">
                          <a:effectLst/>
                          <a:latin typeface="Trebuchet MS" panose="020B0603020202020204" pitchFamily="34" charset="0"/>
                        </a:rPr>
                        <a:t>2</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Customer</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withdraw cash from an ATM</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I don't have to wait in line at the Bank</a:t>
                      </a:r>
                      <a:endParaRPr lang="en-US" sz="1000" b="0" i="0" u="none" strike="noStrike">
                        <a:solidFill>
                          <a:srgbClr val="000000"/>
                        </a:solidFill>
                        <a:effectLst/>
                        <a:latin typeface="Trebuchet MS" panose="020B0603020202020204" pitchFamily="34" charset="0"/>
                      </a:endParaRPr>
                    </a:p>
                  </a:txBody>
                  <a:tcPr marL="7662" marR="7662" marT="7662" marB="0"/>
                </a:tc>
              </a:tr>
              <a:tr h="303104">
                <a:tc>
                  <a:txBody>
                    <a:bodyPr/>
                    <a:lstStyle/>
                    <a:p>
                      <a:pPr algn="l" fontAlgn="t"/>
                      <a:r>
                        <a:rPr lang="en-US" sz="1000" u="none" strike="noStrike">
                          <a:effectLst/>
                          <a:latin typeface="Trebuchet MS" panose="020B0603020202020204" pitchFamily="34" charset="0"/>
                        </a:rPr>
                        <a:t>3</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Customer</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want to transfer money from one account to another</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I don't need to pay the amount in person</a:t>
                      </a:r>
                      <a:endParaRPr lang="en-US" sz="1000" b="0" i="0" u="none" strike="noStrike">
                        <a:solidFill>
                          <a:srgbClr val="000000"/>
                        </a:solidFill>
                        <a:effectLst/>
                        <a:latin typeface="Trebuchet MS" panose="020B0603020202020204" pitchFamily="34" charset="0"/>
                      </a:endParaRPr>
                    </a:p>
                  </a:txBody>
                  <a:tcPr marL="7662" marR="7662" marT="7662" marB="0"/>
                </a:tc>
              </a:tr>
              <a:tr h="156082">
                <a:tc>
                  <a:txBody>
                    <a:bodyPr/>
                    <a:lstStyle/>
                    <a:p>
                      <a:pPr algn="l" fontAlgn="t"/>
                      <a:r>
                        <a:rPr lang="en-US" sz="1000" u="none" strike="noStrike">
                          <a:effectLst/>
                          <a:latin typeface="Trebuchet MS" panose="020B0603020202020204" pitchFamily="34" charset="0"/>
                        </a:rPr>
                        <a:t>4</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Customer</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pay my utility bills online</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I don't need to write checks or use postal service</a:t>
                      </a:r>
                      <a:endParaRPr lang="en-US" sz="1000" b="0" i="0" u="none" strike="noStrike">
                        <a:solidFill>
                          <a:srgbClr val="000000"/>
                        </a:solidFill>
                        <a:effectLst/>
                        <a:latin typeface="Trebuchet MS" panose="020B0603020202020204" pitchFamily="34" charset="0"/>
                      </a:endParaRPr>
                    </a:p>
                  </a:txBody>
                  <a:tcPr marL="7662" marR="7662" marT="7662" marB="0"/>
                </a:tc>
              </a:tr>
              <a:tr h="156082">
                <a:tc>
                  <a:txBody>
                    <a:bodyPr/>
                    <a:lstStyle/>
                    <a:p>
                      <a:pPr algn="l" fontAlgn="t"/>
                      <a:r>
                        <a:rPr lang="en-US" sz="1000" u="none" strike="noStrike">
                          <a:effectLst/>
                          <a:latin typeface="Trebuchet MS" panose="020B0603020202020204" pitchFamily="34" charset="0"/>
                        </a:rPr>
                        <a:t>5</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Customer</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apply for a loan</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purchase a car</a:t>
                      </a:r>
                      <a:endParaRPr lang="en-US" sz="1000" b="0" i="0" u="none" strike="noStrike">
                        <a:solidFill>
                          <a:srgbClr val="000000"/>
                        </a:solidFill>
                        <a:effectLst/>
                        <a:latin typeface="Trebuchet MS" panose="020B0603020202020204" pitchFamily="34" charset="0"/>
                      </a:endParaRPr>
                    </a:p>
                  </a:txBody>
                  <a:tcPr marL="7662" marR="7662" marT="7662" marB="0"/>
                </a:tc>
              </a:tr>
              <a:tr h="156082">
                <a:tc>
                  <a:txBody>
                    <a:bodyPr/>
                    <a:lstStyle/>
                    <a:p>
                      <a:pPr algn="l" fontAlgn="t"/>
                      <a:r>
                        <a:rPr lang="en-US" sz="1000" u="none" strike="noStrike">
                          <a:effectLst/>
                          <a:latin typeface="Trebuchet MS" panose="020B0603020202020204" pitchFamily="34" charset="0"/>
                        </a:rPr>
                        <a:t>6</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Customer</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request for check books</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I can write the required number of checks</a:t>
                      </a:r>
                      <a:endParaRPr lang="en-US" sz="1000" b="0" i="0" u="none" strike="noStrike">
                        <a:solidFill>
                          <a:srgbClr val="000000"/>
                        </a:solidFill>
                        <a:effectLst/>
                        <a:latin typeface="Trebuchet MS" panose="020B0603020202020204" pitchFamily="34" charset="0"/>
                      </a:endParaRPr>
                    </a:p>
                  </a:txBody>
                  <a:tcPr marL="7662" marR="7662" marT="7662" marB="0"/>
                </a:tc>
              </a:tr>
              <a:tr h="156082">
                <a:tc>
                  <a:txBody>
                    <a:bodyPr/>
                    <a:lstStyle/>
                    <a:p>
                      <a:pPr algn="l" fontAlgn="t"/>
                      <a:r>
                        <a:rPr lang="en-US" sz="1000" u="none" strike="noStrike">
                          <a:effectLst/>
                          <a:latin typeface="Trebuchet MS" panose="020B0603020202020204" pitchFamily="34" charset="0"/>
                        </a:rPr>
                        <a:t>7</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Banker</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restock sufficient cash in ATM machines</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the customers can withdraw cash</a:t>
                      </a:r>
                      <a:endParaRPr lang="en-US" sz="1000" b="0" i="0" u="none" strike="noStrike">
                        <a:solidFill>
                          <a:srgbClr val="000000"/>
                        </a:solidFill>
                        <a:effectLst/>
                        <a:latin typeface="Trebuchet MS" panose="020B0603020202020204" pitchFamily="34" charset="0"/>
                      </a:endParaRPr>
                    </a:p>
                  </a:txBody>
                  <a:tcPr marL="7662" marR="7662" marT="7662" marB="0"/>
                </a:tc>
              </a:tr>
              <a:tr h="312164">
                <a:tc>
                  <a:txBody>
                    <a:bodyPr/>
                    <a:lstStyle/>
                    <a:p>
                      <a:pPr algn="l" fontAlgn="t"/>
                      <a:r>
                        <a:rPr lang="en-US" sz="1000" u="none" strike="noStrike">
                          <a:effectLst/>
                          <a:latin typeface="Trebuchet MS" panose="020B0603020202020204" pitchFamily="34" charset="0"/>
                        </a:rPr>
                        <a:t>8</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Banker</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limit the cash withdrawl from ATM machines</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more customers can prevail the ATM cash and also prevent fradulent activities</a:t>
                      </a:r>
                      <a:endParaRPr lang="en-US" sz="1000" b="0" i="0" u="none" strike="noStrike">
                        <a:solidFill>
                          <a:srgbClr val="000000"/>
                        </a:solidFill>
                        <a:effectLst/>
                        <a:latin typeface="Trebuchet MS" panose="020B0603020202020204" pitchFamily="34" charset="0"/>
                      </a:endParaRPr>
                    </a:p>
                  </a:txBody>
                  <a:tcPr marL="7662" marR="7662" marT="7662" marB="0"/>
                </a:tc>
              </a:tr>
              <a:tr h="156082">
                <a:tc>
                  <a:txBody>
                    <a:bodyPr/>
                    <a:lstStyle/>
                    <a:p>
                      <a:pPr algn="l" fontAlgn="t"/>
                      <a:r>
                        <a:rPr lang="en-US" sz="1000" u="none" strike="noStrike">
                          <a:effectLst/>
                          <a:latin typeface="Trebuchet MS" panose="020B0603020202020204" pitchFamily="34" charset="0"/>
                        </a:rPr>
                        <a:t>9</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Banker</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I want to review all transactions of the day</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I can debit and credit the right accounts</a:t>
                      </a:r>
                      <a:endParaRPr lang="en-US" sz="1000" b="0" i="0" u="none" strike="noStrike">
                        <a:solidFill>
                          <a:srgbClr val="000000"/>
                        </a:solidFill>
                        <a:effectLst/>
                        <a:latin typeface="Trebuchet MS" panose="020B0603020202020204" pitchFamily="34" charset="0"/>
                      </a:endParaRPr>
                    </a:p>
                  </a:txBody>
                  <a:tcPr marL="7662" marR="7662" marT="7662" marB="0"/>
                </a:tc>
              </a:tr>
              <a:tr h="312164">
                <a:tc>
                  <a:txBody>
                    <a:bodyPr/>
                    <a:lstStyle/>
                    <a:p>
                      <a:pPr algn="l" fontAlgn="t"/>
                      <a:r>
                        <a:rPr lang="en-US" sz="1000" u="none" strike="noStrike">
                          <a:effectLst/>
                          <a:latin typeface="Trebuchet MS" panose="020B0603020202020204" pitchFamily="34" charset="0"/>
                        </a:rPr>
                        <a:t>10</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Banker</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a:effectLst/>
                          <a:latin typeface="Trebuchet MS" panose="020B0603020202020204" pitchFamily="34" charset="0"/>
                        </a:rPr>
                        <a:t>review the credit history and the bank balance of customers that apply for loans</a:t>
                      </a:r>
                      <a:endParaRPr lang="en-US" sz="1000" b="0" i="0" u="none" strike="noStrike">
                        <a:solidFill>
                          <a:srgbClr val="000000"/>
                        </a:solidFill>
                        <a:effectLst/>
                        <a:latin typeface="Trebuchet MS" panose="020B0603020202020204" pitchFamily="34" charset="0"/>
                      </a:endParaRPr>
                    </a:p>
                  </a:txBody>
                  <a:tcPr marL="7662" marR="7662" marT="7662" marB="0"/>
                </a:tc>
                <a:tc>
                  <a:txBody>
                    <a:bodyPr/>
                    <a:lstStyle/>
                    <a:p>
                      <a:pPr algn="l" fontAlgn="t"/>
                      <a:r>
                        <a:rPr lang="en-US" sz="1000" u="none" strike="noStrike" dirty="0">
                          <a:effectLst/>
                          <a:latin typeface="Trebuchet MS" panose="020B0603020202020204" pitchFamily="34" charset="0"/>
                        </a:rPr>
                        <a:t>I can approve or reject the loan applications</a:t>
                      </a:r>
                      <a:endParaRPr lang="en-US" sz="1000" b="0" i="0" u="none" strike="noStrike" dirty="0">
                        <a:solidFill>
                          <a:srgbClr val="000000"/>
                        </a:solidFill>
                        <a:effectLst/>
                        <a:latin typeface="Trebuchet MS" panose="020B0603020202020204" pitchFamily="34" charset="0"/>
                      </a:endParaRPr>
                    </a:p>
                  </a:txBody>
                  <a:tcPr marL="7662" marR="7662" marT="7662" marB="0"/>
                </a:tc>
              </a:tr>
            </a:tbl>
          </a:graphicData>
        </a:graphic>
      </p:graphicFrame>
    </p:spTree>
    <p:extLst>
      <p:ext uri="{BB962C8B-B14F-4D97-AF65-F5344CB8AC3E}">
        <p14:creationId xmlns:p14="http://schemas.microsoft.com/office/powerpoint/2010/main" val="51201972"/>
      </p:ext>
    </p:extLst>
  </p:cSld>
  <p:clrMapOvr>
    <a:masterClrMapping/>
  </p:clrMapOvr>
  <p:transition spd="med">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063" y="90485"/>
            <a:ext cx="10972800" cy="366715"/>
          </a:xfrm>
        </p:spPr>
        <p:txBody>
          <a:bodyPr>
            <a:normAutofit fontScale="90000"/>
          </a:bodyPr>
          <a:lstStyle/>
          <a:p>
            <a:r>
              <a:rPr lang="en-US" sz="2400" b="1" dirty="0">
                <a:latin typeface="Calibri" panose="020F0502020204030204" pitchFamily="34" charset="0"/>
              </a:rPr>
              <a:t>Appendix-Case Study (Break into Use Cases)</a:t>
            </a:r>
          </a:p>
        </p:txBody>
      </p:sp>
      <p:graphicFrame>
        <p:nvGraphicFramePr>
          <p:cNvPr id="3" name="Table 2"/>
          <p:cNvGraphicFramePr>
            <a:graphicFrameLocks noGrp="1"/>
          </p:cNvGraphicFramePr>
          <p:nvPr>
            <p:extLst>
              <p:ext uri="{D42A27DB-BD31-4B8C-83A1-F6EECF244321}">
                <p14:modId xmlns:p14="http://schemas.microsoft.com/office/powerpoint/2010/main" val="882744362"/>
              </p:ext>
            </p:extLst>
          </p:nvPr>
        </p:nvGraphicFramePr>
        <p:xfrm>
          <a:off x="1695448" y="1358900"/>
          <a:ext cx="8915403" cy="3960744"/>
        </p:xfrm>
        <a:graphic>
          <a:graphicData uri="http://schemas.openxmlformats.org/drawingml/2006/table">
            <a:tbl>
              <a:tblPr bandRow="1">
                <a:tableStyleId>{5C22544A-7EE6-4342-B048-85BDC9FD1C3A}</a:tableStyleId>
              </a:tblPr>
              <a:tblGrid>
                <a:gridCol w="525468"/>
                <a:gridCol w="1247266"/>
                <a:gridCol w="1047087"/>
                <a:gridCol w="1047087"/>
                <a:gridCol w="377259"/>
                <a:gridCol w="415756"/>
                <a:gridCol w="870006"/>
                <a:gridCol w="556138"/>
                <a:gridCol w="2359263"/>
                <a:gridCol w="470073"/>
              </a:tblGrid>
              <a:tr h="103772">
                <a:tc>
                  <a:txBody>
                    <a:bodyPr/>
                    <a:lstStyle/>
                    <a:p>
                      <a:pPr algn="ctr" fontAlgn="t"/>
                      <a:r>
                        <a:rPr lang="en-US" sz="800" b="1" u="none" strike="noStrike" dirty="0">
                          <a:solidFill>
                            <a:schemeClr val="bg1"/>
                          </a:solidFill>
                          <a:effectLst/>
                          <a:latin typeface="Trebuchet MS" panose="020B0603020202020204" pitchFamily="34" charset="0"/>
                        </a:rPr>
                        <a:t>Statement ID</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a:solidFill>
                            <a:schemeClr val="bg1"/>
                          </a:solidFill>
                          <a:effectLst/>
                          <a:latin typeface="Trebuchet MS" panose="020B0603020202020204" pitchFamily="34" charset="0"/>
                        </a:rPr>
                        <a:t>Processing Sentence/Statement</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a:solidFill>
                            <a:schemeClr val="bg1"/>
                          </a:solidFill>
                          <a:effectLst/>
                          <a:latin typeface="Trebuchet MS" panose="020B0603020202020204" pitchFamily="34" charset="0"/>
                        </a:rPr>
                        <a:t> </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a:solidFill>
                            <a:schemeClr val="bg1"/>
                          </a:solidFill>
                          <a:effectLst/>
                          <a:latin typeface="Trebuchet MS" panose="020B0603020202020204" pitchFamily="34" charset="0"/>
                        </a:rPr>
                        <a:t> </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smtClean="0">
                          <a:solidFill>
                            <a:schemeClr val="bg1"/>
                          </a:solidFill>
                          <a:effectLst/>
                          <a:latin typeface="Trebuchet MS" panose="020B0603020202020204" pitchFamily="34" charset="0"/>
                        </a:rPr>
                        <a:t>Use </a:t>
                      </a:r>
                      <a:r>
                        <a:rPr lang="en-US" sz="800" b="1" u="none" strike="noStrike" dirty="0">
                          <a:solidFill>
                            <a:schemeClr val="bg1"/>
                          </a:solidFill>
                          <a:effectLst/>
                          <a:latin typeface="Trebuchet MS" panose="020B0603020202020204" pitchFamily="34" charset="0"/>
                        </a:rPr>
                        <a:t>Case</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a:solidFill>
                            <a:schemeClr val="bg1"/>
                          </a:solidFill>
                          <a:effectLst/>
                          <a:latin typeface="Trebuchet MS" panose="020B0603020202020204" pitchFamily="34" charset="0"/>
                        </a:rPr>
                        <a:t> </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a:solidFill>
                            <a:schemeClr val="bg1"/>
                          </a:solidFill>
                          <a:effectLst/>
                          <a:latin typeface="Trebuchet MS" panose="020B0603020202020204" pitchFamily="34" charset="0"/>
                        </a:rPr>
                        <a:t> </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a:solidFill>
                            <a:schemeClr val="bg1"/>
                          </a:solidFill>
                          <a:effectLst/>
                          <a:latin typeface="Trebuchet MS" panose="020B0603020202020204" pitchFamily="34" charset="0"/>
                        </a:rPr>
                        <a:t> </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a:solidFill>
                            <a:schemeClr val="bg1"/>
                          </a:solidFill>
                          <a:effectLst/>
                          <a:latin typeface="Trebuchet MS" panose="020B0603020202020204" pitchFamily="34" charset="0"/>
                        </a:rPr>
                        <a:t> </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a:solidFill>
                            <a:schemeClr val="bg1"/>
                          </a:solidFill>
                          <a:effectLst/>
                          <a:latin typeface="Trebuchet MS" panose="020B0603020202020204" pitchFamily="34" charset="0"/>
                        </a:rPr>
                        <a:t> </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r>
              <a:tr h="197662">
                <a:tc>
                  <a:txBody>
                    <a:bodyPr/>
                    <a:lstStyle/>
                    <a:p>
                      <a:pPr algn="ctr" fontAlgn="t"/>
                      <a:r>
                        <a:rPr lang="en-US" sz="800" b="1" u="none" strike="noStrike" dirty="0">
                          <a:solidFill>
                            <a:schemeClr val="bg1"/>
                          </a:solidFill>
                          <a:effectLst/>
                          <a:latin typeface="Trebuchet MS" panose="020B0603020202020204" pitchFamily="34" charset="0"/>
                        </a:rPr>
                        <a:t>User Story ID</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a:solidFill>
                            <a:schemeClr val="bg1"/>
                          </a:solidFill>
                          <a:effectLst/>
                          <a:latin typeface="Trebuchet MS" panose="020B0603020202020204" pitchFamily="34" charset="0"/>
                        </a:rPr>
                        <a:t>As a &lt;type of user&gt;</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a:solidFill>
                            <a:schemeClr val="bg1"/>
                          </a:solidFill>
                          <a:effectLst/>
                          <a:latin typeface="Trebuchet MS" panose="020B0603020202020204" pitchFamily="34" charset="0"/>
                        </a:rPr>
                        <a:t>I want to &lt;perform some task&gt;</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a:solidFill>
                            <a:schemeClr val="bg1"/>
                          </a:solidFill>
                          <a:effectLst/>
                          <a:latin typeface="Trebuchet MS" panose="020B0603020202020204" pitchFamily="34" charset="0"/>
                        </a:rPr>
                        <a:t>so that I can &lt;achieve some goal&gt;</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a:solidFill>
                            <a:schemeClr val="bg1"/>
                          </a:solidFill>
                          <a:effectLst/>
                          <a:latin typeface="Trebuchet MS" panose="020B0603020202020204" pitchFamily="34" charset="0"/>
                        </a:rPr>
                        <a:t>ID</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a:solidFill>
                            <a:schemeClr val="bg1"/>
                          </a:solidFill>
                          <a:effectLst/>
                          <a:latin typeface="Trebuchet MS" panose="020B0603020202020204" pitchFamily="34" charset="0"/>
                        </a:rPr>
                        <a:t>Actor</a:t>
                      </a:r>
                      <a:endParaRPr lang="en-US" sz="800" b="1" i="0" u="none" strike="noStrike">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a:solidFill>
                            <a:schemeClr val="bg1"/>
                          </a:solidFill>
                          <a:effectLst/>
                          <a:latin typeface="Trebuchet MS" panose="020B0603020202020204" pitchFamily="34" charset="0"/>
                        </a:rPr>
                        <a:t>Acting Upon</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a:solidFill>
                            <a:schemeClr val="bg1"/>
                          </a:solidFill>
                          <a:effectLst/>
                          <a:latin typeface="Trebuchet MS" panose="020B0603020202020204" pitchFamily="34" charset="0"/>
                        </a:rPr>
                        <a:t>Action</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a:solidFill>
                            <a:schemeClr val="bg1"/>
                          </a:solidFill>
                          <a:effectLst/>
                          <a:latin typeface="Trebuchet MS" panose="020B0603020202020204" pitchFamily="34" charset="0"/>
                        </a:rPr>
                        <a:t>Purpose</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c>
                  <a:txBody>
                    <a:bodyPr/>
                    <a:lstStyle/>
                    <a:p>
                      <a:pPr algn="ctr" fontAlgn="t"/>
                      <a:r>
                        <a:rPr lang="en-US" sz="800" b="1" u="none" strike="noStrike" dirty="0">
                          <a:solidFill>
                            <a:schemeClr val="bg1"/>
                          </a:solidFill>
                          <a:effectLst/>
                          <a:latin typeface="Trebuchet MS" panose="020B0603020202020204" pitchFamily="34" charset="0"/>
                        </a:rPr>
                        <a:t>Sentence</a:t>
                      </a:r>
                      <a:endParaRPr lang="en-US" sz="800" b="1" i="0" u="none" strike="noStrike" dirty="0">
                        <a:solidFill>
                          <a:schemeClr val="bg1"/>
                        </a:solidFill>
                        <a:effectLst/>
                        <a:latin typeface="Trebuchet MS" panose="020B0603020202020204" pitchFamily="34" charset="0"/>
                      </a:endParaRPr>
                    </a:p>
                  </a:txBody>
                  <a:tcPr marL="4942" marR="4942" marT="4942" marB="0">
                    <a:solidFill>
                      <a:srgbClr val="0070C0"/>
                    </a:solidFill>
                  </a:tcPr>
                </a:tc>
              </a:tr>
              <a:tr h="197662">
                <a:tc>
                  <a:txBody>
                    <a:bodyPr/>
                    <a:lstStyle/>
                    <a:p>
                      <a:pPr algn="l" fontAlgn="t"/>
                      <a:r>
                        <a:rPr lang="en-US" sz="800" u="none" strike="noStrike">
                          <a:effectLst/>
                          <a:latin typeface="Trebuchet MS" panose="020B0603020202020204" pitchFamily="34" charset="0"/>
                        </a:rPr>
                        <a:t>1</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Customer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dirty="0">
                          <a:effectLst/>
                          <a:latin typeface="Trebuchet MS" panose="020B0603020202020204" pitchFamily="34" charset="0"/>
                        </a:rPr>
                        <a:t>deposit check</a:t>
                      </a:r>
                      <a:endParaRPr lang="en-US" sz="800" b="0" i="0" u="none" strike="noStrike" dirty="0">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dirty="0">
                          <a:effectLst/>
                          <a:latin typeface="Trebuchet MS" panose="020B0603020202020204" pitchFamily="34" charset="0"/>
                        </a:rPr>
                        <a:t>I want to increase my bank balance</a:t>
                      </a:r>
                      <a:endParaRPr lang="en-US" sz="800" b="0" i="0" u="none" strike="noStrike" dirty="0">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dirty="0">
                          <a:effectLst/>
                          <a:latin typeface="Trebuchet MS" panose="020B0603020202020204" pitchFamily="34" charset="0"/>
                        </a:rPr>
                        <a:t>1</a:t>
                      </a:r>
                      <a:endParaRPr lang="en-US" sz="800" b="0" i="0" u="none" strike="noStrike" dirty="0">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dirty="0">
                          <a:effectLst/>
                          <a:latin typeface="Trebuchet MS" panose="020B0603020202020204" pitchFamily="34" charset="0"/>
                        </a:rPr>
                        <a:t>Customer</a:t>
                      </a:r>
                      <a:endParaRPr lang="en-US" sz="800" b="0" i="0" u="none" strike="noStrike" dirty="0">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dirty="0">
                          <a:effectLst/>
                          <a:latin typeface="Trebuchet MS" panose="020B0603020202020204" pitchFamily="34" charset="0"/>
                        </a:rPr>
                        <a:t>Bank</a:t>
                      </a:r>
                      <a:endParaRPr lang="en-US" sz="800" b="0" i="0" u="none" strike="noStrike" dirty="0">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Deposit Check</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Icrease bank balance~Add</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1</a:t>
                      </a:r>
                      <a:endParaRPr lang="en-US" sz="800" b="0" i="0" u="none" strike="noStrike">
                        <a:solidFill>
                          <a:srgbClr val="000000"/>
                        </a:solidFill>
                        <a:effectLst/>
                        <a:latin typeface="Trebuchet MS" panose="020B0603020202020204" pitchFamily="34" charset="0"/>
                      </a:endParaRPr>
                    </a:p>
                  </a:txBody>
                  <a:tcPr marL="4942" marR="4942" marT="4942" marB="0"/>
                </a:tc>
              </a:tr>
              <a:tr h="197662">
                <a:tc>
                  <a:txBody>
                    <a:bodyPr/>
                    <a:lstStyle/>
                    <a:p>
                      <a:pPr algn="l" fontAlgn="t"/>
                      <a:r>
                        <a:rPr lang="en-US" sz="800" u="none" strike="noStrike">
                          <a:effectLst/>
                          <a:latin typeface="Trebuchet MS" panose="020B0603020202020204" pitchFamily="34" charset="0"/>
                        </a:rPr>
                        <a:t>2</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Customer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withdraw cash from an ATM</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dirty="0">
                          <a:effectLst/>
                          <a:latin typeface="Trebuchet MS" panose="020B0603020202020204" pitchFamily="34" charset="0"/>
                        </a:rPr>
                        <a:t>I don't have to wait in line at the Bank</a:t>
                      </a:r>
                      <a:endParaRPr lang="en-US" sz="800" b="0" i="0" u="none" strike="noStrike" dirty="0">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 </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Customer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Bank</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Withdraw</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Don’t have to wait in line~Withdraw Balance</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2</a:t>
                      </a:r>
                      <a:endParaRPr lang="en-US" sz="800" b="0" i="0" u="none" strike="noStrike">
                        <a:solidFill>
                          <a:srgbClr val="000000"/>
                        </a:solidFill>
                        <a:effectLst/>
                        <a:latin typeface="Trebuchet MS" panose="020B0603020202020204" pitchFamily="34" charset="0"/>
                      </a:endParaRPr>
                    </a:p>
                  </a:txBody>
                  <a:tcPr marL="4942" marR="4942" marT="4942" marB="0"/>
                </a:tc>
              </a:tr>
              <a:tr h="197662">
                <a:tc>
                  <a:txBody>
                    <a:bodyPr/>
                    <a:lstStyle/>
                    <a:p>
                      <a:pPr algn="l" fontAlgn="t"/>
                      <a:r>
                        <a:rPr lang="en-US" sz="800" u="none" strike="noStrike">
                          <a:effectLst/>
                          <a:latin typeface="Trebuchet MS" panose="020B0603020202020204" pitchFamily="34" charset="0"/>
                        </a:rPr>
                        <a:t>3</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Customer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want to transfer money from one account to another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I don't need to pay the amount in person</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 </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Customer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Account~Bank</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Transfer Money</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don't need to pay the amount in person~Transfer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3</a:t>
                      </a:r>
                      <a:endParaRPr lang="en-US" sz="800" b="0" i="0" u="none" strike="noStrike">
                        <a:solidFill>
                          <a:srgbClr val="000000"/>
                        </a:solidFill>
                        <a:effectLst/>
                        <a:latin typeface="Trebuchet MS" panose="020B0603020202020204" pitchFamily="34" charset="0"/>
                      </a:endParaRPr>
                    </a:p>
                  </a:txBody>
                  <a:tcPr marL="4942" marR="4942" marT="4942" marB="0"/>
                </a:tc>
              </a:tr>
              <a:tr h="197662">
                <a:tc>
                  <a:txBody>
                    <a:bodyPr/>
                    <a:lstStyle/>
                    <a:p>
                      <a:pPr algn="l" fontAlgn="t"/>
                      <a:r>
                        <a:rPr lang="en-US" sz="800" u="none" strike="noStrike">
                          <a:effectLst/>
                          <a:latin typeface="Trebuchet MS" panose="020B0603020202020204" pitchFamily="34" charset="0"/>
                        </a:rPr>
                        <a:t>4</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Customer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pay my utility bills online</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I don't need to write checks or use postal service</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2</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Customer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Utility Bills</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Pay Online</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don't need to write checks or use postal service~Pay</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4</a:t>
                      </a:r>
                      <a:endParaRPr lang="en-US" sz="800" b="0" i="0" u="none" strike="noStrike">
                        <a:solidFill>
                          <a:srgbClr val="000000"/>
                        </a:solidFill>
                        <a:effectLst/>
                        <a:latin typeface="Trebuchet MS" panose="020B0603020202020204" pitchFamily="34" charset="0"/>
                      </a:endParaRPr>
                    </a:p>
                  </a:txBody>
                  <a:tcPr marL="4942" marR="4942" marT="4942" marB="0"/>
                </a:tc>
              </a:tr>
              <a:tr h="103772">
                <a:tc>
                  <a:txBody>
                    <a:bodyPr/>
                    <a:lstStyle/>
                    <a:p>
                      <a:pPr algn="l" fontAlgn="t"/>
                      <a:r>
                        <a:rPr lang="en-US" sz="800" u="none" strike="noStrike">
                          <a:effectLst/>
                          <a:latin typeface="Trebuchet MS" panose="020B0603020202020204" pitchFamily="34" charset="0"/>
                        </a:rPr>
                        <a:t>5</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Customer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apply for a loan</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purchase a car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3</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Customer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Loan~Bank</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Apply</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Puchase Car~Loan</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5</a:t>
                      </a:r>
                      <a:endParaRPr lang="en-US" sz="800" b="0" i="0" u="none" strike="noStrike">
                        <a:solidFill>
                          <a:srgbClr val="000000"/>
                        </a:solidFill>
                        <a:effectLst/>
                        <a:latin typeface="Trebuchet MS" panose="020B0603020202020204" pitchFamily="34" charset="0"/>
                      </a:endParaRPr>
                    </a:p>
                  </a:txBody>
                  <a:tcPr marL="4942" marR="4942" marT="4942" marB="0"/>
                </a:tc>
              </a:tr>
              <a:tr h="197662">
                <a:tc>
                  <a:txBody>
                    <a:bodyPr/>
                    <a:lstStyle/>
                    <a:p>
                      <a:pPr algn="l" fontAlgn="t"/>
                      <a:r>
                        <a:rPr lang="en-US" sz="800" u="none" strike="noStrike">
                          <a:effectLst/>
                          <a:latin typeface="Trebuchet MS" panose="020B0603020202020204" pitchFamily="34" charset="0"/>
                        </a:rPr>
                        <a:t>6</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Customer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request for check books</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I can write the required number of checks</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4</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Customer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Cheque Book~Bankk</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Request</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can write the required number of Cheque~Request</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6</a:t>
                      </a:r>
                      <a:endParaRPr lang="en-US" sz="800" b="0" i="0" u="none" strike="noStrike">
                        <a:solidFill>
                          <a:srgbClr val="000000"/>
                        </a:solidFill>
                        <a:effectLst/>
                        <a:latin typeface="Trebuchet MS" panose="020B0603020202020204" pitchFamily="34" charset="0"/>
                      </a:endParaRPr>
                    </a:p>
                  </a:txBody>
                  <a:tcPr marL="4942" marR="4942" marT="4942" marB="0"/>
                </a:tc>
              </a:tr>
              <a:tr h="197662">
                <a:tc>
                  <a:txBody>
                    <a:bodyPr/>
                    <a:lstStyle/>
                    <a:p>
                      <a:pPr algn="l" fontAlgn="t"/>
                      <a:r>
                        <a:rPr lang="en-US" sz="800" u="none" strike="noStrike">
                          <a:effectLst/>
                          <a:latin typeface="Trebuchet MS" panose="020B0603020202020204" pitchFamily="34" charset="0"/>
                        </a:rPr>
                        <a:t>7</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Banker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restock sufficient cash in ATM machines</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the customers can withdraw cash</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5</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Banker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ATM Machine</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Request</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~Withdraw</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7</a:t>
                      </a:r>
                      <a:endParaRPr lang="en-US" sz="800" b="0" i="0" u="none" strike="noStrike">
                        <a:solidFill>
                          <a:srgbClr val="000000"/>
                        </a:solidFill>
                        <a:effectLst/>
                        <a:latin typeface="Trebuchet MS" panose="020B0603020202020204" pitchFamily="34" charset="0"/>
                      </a:endParaRPr>
                    </a:p>
                  </a:txBody>
                  <a:tcPr marL="4942" marR="4942" marT="4942" marB="0"/>
                </a:tc>
              </a:tr>
              <a:tr h="395323">
                <a:tc>
                  <a:txBody>
                    <a:bodyPr/>
                    <a:lstStyle/>
                    <a:p>
                      <a:pPr algn="l" fontAlgn="t"/>
                      <a:r>
                        <a:rPr lang="en-US" sz="800" u="none" strike="noStrike">
                          <a:effectLst/>
                          <a:latin typeface="Trebuchet MS" panose="020B0603020202020204" pitchFamily="34" charset="0"/>
                        </a:rPr>
                        <a:t>8</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Banker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limit the cash withdrawl from ATM machines</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more customers can prevail the ATM cash and also prevent fradulent activities</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 </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Banker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ATM Machine</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Limit</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Case withdrawal, customers can prevail the ATM cash and also prevent fradulent activities~Withdraw</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8</a:t>
                      </a:r>
                      <a:endParaRPr lang="en-US" sz="800" b="0" i="0" u="none" strike="noStrike">
                        <a:solidFill>
                          <a:srgbClr val="000000"/>
                        </a:solidFill>
                        <a:effectLst/>
                        <a:latin typeface="Trebuchet MS" panose="020B0603020202020204" pitchFamily="34" charset="0"/>
                      </a:endParaRPr>
                    </a:p>
                  </a:txBody>
                  <a:tcPr marL="4942" marR="4942" marT="4942" marB="0"/>
                </a:tc>
              </a:tr>
              <a:tr h="197662">
                <a:tc>
                  <a:txBody>
                    <a:bodyPr/>
                    <a:lstStyle/>
                    <a:p>
                      <a:pPr algn="l" fontAlgn="t"/>
                      <a:r>
                        <a:rPr lang="en-US" sz="800" u="none" strike="noStrike">
                          <a:effectLst/>
                          <a:latin typeface="Trebuchet MS" panose="020B0603020202020204" pitchFamily="34" charset="0"/>
                        </a:rPr>
                        <a:t>9</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Banker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I want to review all transactions of the day</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I can debit and credit the right accounts</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6</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Banker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Transaction</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Review</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debit and credit the right accounts~Review</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9</a:t>
                      </a:r>
                      <a:endParaRPr lang="en-US" sz="800" b="0" i="0" u="none" strike="noStrike">
                        <a:solidFill>
                          <a:srgbClr val="000000"/>
                        </a:solidFill>
                        <a:effectLst/>
                        <a:latin typeface="Trebuchet MS" panose="020B0603020202020204" pitchFamily="34" charset="0"/>
                      </a:endParaRPr>
                    </a:p>
                  </a:txBody>
                  <a:tcPr marL="4942" marR="4942" marT="4942" marB="0"/>
                </a:tc>
              </a:tr>
              <a:tr h="395323">
                <a:tc>
                  <a:txBody>
                    <a:bodyPr/>
                    <a:lstStyle/>
                    <a:p>
                      <a:pPr algn="l" fontAlgn="t"/>
                      <a:r>
                        <a:rPr lang="en-US" sz="800" u="none" strike="noStrike">
                          <a:effectLst/>
                          <a:latin typeface="Trebuchet MS" panose="020B0603020202020204" pitchFamily="34" charset="0"/>
                        </a:rPr>
                        <a:t>10</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Banker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review the credit history and the bank balance of customers that apply for loans</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I can approve or reject the loan applications</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 </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Banker</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Credit History</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a:effectLst/>
                          <a:latin typeface="Trebuchet MS" panose="020B0603020202020204" pitchFamily="34" charset="0"/>
                        </a:rPr>
                        <a:t>Review</a:t>
                      </a:r>
                      <a:endParaRPr lang="en-US" sz="800" b="0" i="0" u="none" strike="noStrike">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dirty="0">
                          <a:effectLst/>
                          <a:latin typeface="Trebuchet MS" panose="020B0603020202020204" pitchFamily="34" charset="0"/>
                        </a:rPr>
                        <a:t>approve or reject the loan </a:t>
                      </a:r>
                      <a:r>
                        <a:rPr lang="en-US" sz="800" u="none" strike="noStrike" dirty="0" err="1">
                          <a:effectLst/>
                          <a:latin typeface="Trebuchet MS" panose="020B0603020202020204" pitchFamily="34" charset="0"/>
                        </a:rPr>
                        <a:t>applications~Review</a:t>
                      </a:r>
                      <a:endParaRPr lang="en-US" sz="800" b="0" i="0" u="none" strike="noStrike" dirty="0">
                        <a:solidFill>
                          <a:srgbClr val="000000"/>
                        </a:solidFill>
                        <a:effectLst/>
                        <a:latin typeface="Trebuchet MS" panose="020B0603020202020204" pitchFamily="34" charset="0"/>
                      </a:endParaRPr>
                    </a:p>
                  </a:txBody>
                  <a:tcPr marL="4942" marR="4942" marT="4942" marB="0"/>
                </a:tc>
                <a:tc>
                  <a:txBody>
                    <a:bodyPr/>
                    <a:lstStyle/>
                    <a:p>
                      <a:pPr algn="l" fontAlgn="t"/>
                      <a:r>
                        <a:rPr lang="en-US" sz="800" u="none" strike="noStrike" dirty="0">
                          <a:effectLst/>
                          <a:latin typeface="Trebuchet MS" panose="020B0603020202020204" pitchFamily="34" charset="0"/>
                        </a:rPr>
                        <a:t>10</a:t>
                      </a:r>
                      <a:endParaRPr lang="en-US" sz="800" b="0" i="0" u="none" strike="noStrike" dirty="0">
                        <a:solidFill>
                          <a:srgbClr val="000000"/>
                        </a:solidFill>
                        <a:effectLst/>
                        <a:latin typeface="Trebuchet MS" panose="020B0603020202020204" pitchFamily="34" charset="0"/>
                      </a:endParaRPr>
                    </a:p>
                  </a:txBody>
                  <a:tcPr marL="4942" marR="4942" marT="4942" marB="0"/>
                </a:tc>
              </a:tr>
            </a:tbl>
          </a:graphicData>
        </a:graphic>
      </p:graphicFrame>
      <p:cxnSp>
        <p:nvCxnSpPr>
          <p:cNvPr id="5" name="Straight Connector 4"/>
          <p:cNvCxnSpPr/>
          <p:nvPr/>
        </p:nvCxnSpPr>
        <p:spPr>
          <a:xfrm>
            <a:off x="5543550" y="676275"/>
            <a:ext cx="0" cy="4629150"/>
          </a:xfrm>
          <a:prstGeom prst="line">
            <a:avLst/>
          </a:prstGeom>
          <a:ln w="38100"/>
        </p:spPr>
        <p:style>
          <a:lnRef idx="3">
            <a:schemeClr val="dk1"/>
          </a:lnRef>
          <a:fillRef idx="0">
            <a:schemeClr val="dk1"/>
          </a:fillRef>
          <a:effectRef idx="2">
            <a:schemeClr val="dk1"/>
          </a:effectRef>
          <a:fontRef idx="minor">
            <a:schemeClr val="tx1"/>
          </a:fontRef>
        </p:style>
      </p:cxnSp>
      <p:sp>
        <p:nvSpPr>
          <p:cNvPr id="6" name="Pentagon 5"/>
          <p:cNvSpPr/>
          <p:nvPr/>
        </p:nvSpPr>
        <p:spPr>
          <a:xfrm>
            <a:off x="5581650" y="981075"/>
            <a:ext cx="1238250" cy="304800"/>
          </a:xfrm>
          <a:prstGeom prst="homePlat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latin typeface="Trebuchet MS" panose="020B0603020202020204" pitchFamily="34" charset="0"/>
              </a:rPr>
              <a:t>Machine</a:t>
            </a:r>
            <a:endParaRPr lang="en-US" dirty="0">
              <a:latin typeface="Trebuchet MS" panose="020B0603020202020204" pitchFamily="34" charset="0"/>
            </a:endParaRPr>
          </a:p>
        </p:txBody>
      </p:sp>
      <p:sp>
        <p:nvSpPr>
          <p:cNvPr id="7" name="Pentagon 6"/>
          <p:cNvSpPr/>
          <p:nvPr/>
        </p:nvSpPr>
        <p:spPr>
          <a:xfrm flipH="1">
            <a:off x="4219578" y="676275"/>
            <a:ext cx="1285874" cy="304800"/>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Trebuchet MS" panose="020B0603020202020204" pitchFamily="34" charset="0"/>
              </a:rPr>
              <a:t>Human</a:t>
            </a:r>
            <a:endParaRPr lang="en-US" dirty="0">
              <a:latin typeface="Trebuchet MS" panose="020B0603020202020204" pitchFamily="34" charset="0"/>
            </a:endParaRPr>
          </a:p>
        </p:txBody>
      </p:sp>
    </p:spTree>
    <p:extLst>
      <p:ext uri="{BB962C8B-B14F-4D97-AF65-F5344CB8AC3E}">
        <p14:creationId xmlns:p14="http://schemas.microsoft.com/office/powerpoint/2010/main" val="3363217612"/>
      </p:ext>
    </p:extLst>
  </p:cSld>
  <p:clrMapOvr>
    <a:masterClrMapping/>
  </p:clrMapOvr>
  <p:transition spd="med">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063" y="90485"/>
            <a:ext cx="10972800" cy="366715"/>
          </a:xfrm>
        </p:spPr>
        <p:txBody>
          <a:bodyPr>
            <a:normAutofit fontScale="90000"/>
          </a:bodyPr>
          <a:lstStyle/>
          <a:p>
            <a:r>
              <a:rPr lang="en-US" sz="2400" b="1" dirty="0">
                <a:latin typeface="Calibri" panose="020F0502020204030204" pitchFamily="34" charset="0"/>
              </a:rPr>
              <a:t>Appendix-Case Study (Finding Correlation</a:t>
            </a:r>
            <a:r>
              <a:rPr lang="en-US" sz="2400" b="1" dirty="0" smtClean="0">
                <a:latin typeface="Calibri" panose="020F0502020204030204" pitchFamily="34" charset="0"/>
              </a:rPr>
              <a:t>)</a:t>
            </a:r>
            <a:endParaRPr lang="en-US" sz="2400" b="1" dirty="0">
              <a:latin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861062277"/>
              </p:ext>
            </p:extLst>
          </p:nvPr>
        </p:nvGraphicFramePr>
        <p:xfrm>
          <a:off x="1993903" y="733425"/>
          <a:ext cx="8963023" cy="4503857"/>
        </p:xfrm>
        <a:graphic>
          <a:graphicData uri="http://schemas.openxmlformats.org/drawingml/2006/table">
            <a:tbl>
              <a:tblPr bandRow="1">
                <a:tableStyleId>{5C22544A-7EE6-4342-B048-85BDC9FD1C3A}</a:tableStyleId>
              </a:tblPr>
              <a:tblGrid>
                <a:gridCol w="438162"/>
                <a:gridCol w="362617"/>
                <a:gridCol w="423054"/>
                <a:gridCol w="443198"/>
                <a:gridCol w="456629"/>
                <a:gridCol w="559035"/>
                <a:gridCol w="362617"/>
                <a:gridCol w="463345"/>
                <a:gridCol w="700053"/>
                <a:gridCol w="362617"/>
                <a:gridCol w="449914"/>
                <a:gridCol w="449914"/>
                <a:gridCol w="449914"/>
                <a:gridCol w="449914"/>
                <a:gridCol w="362617"/>
                <a:gridCol w="416338"/>
                <a:gridCol w="362617"/>
                <a:gridCol w="362617"/>
                <a:gridCol w="362617"/>
                <a:gridCol w="362617"/>
                <a:gridCol w="362617"/>
              </a:tblGrid>
              <a:tr h="224144">
                <a:tc gridSpan="2">
                  <a:txBody>
                    <a:bodyPr/>
                    <a:lstStyle/>
                    <a:p>
                      <a:pPr algn="ctr" fontAlgn="t"/>
                      <a:r>
                        <a:rPr lang="en-US" sz="700" u="none" strike="noStrike" dirty="0">
                          <a:solidFill>
                            <a:schemeClr val="bg1"/>
                          </a:solidFill>
                          <a:effectLst/>
                          <a:latin typeface="Trebuchet MS" panose="020B0603020202020204" pitchFamily="34" charset="0"/>
                        </a:rPr>
                        <a:t>Coupling</a:t>
                      </a:r>
                      <a:endParaRPr lang="en-US" sz="700" b="0" i="0" u="none" strike="noStrike" dirty="0">
                        <a:solidFill>
                          <a:schemeClr val="bg1"/>
                        </a:solidFill>
                        <a:effectLst/>
                        <a:latin typeface="Trebuchet MS" panose="020B0603020202020204" pitchFamily="34" charset="0"/>
                      </a:endParaRPr>
                    </a:p>
                  </a:txBody>
                  <a:tcPr marL="4434" marR="4434" marT="4434" marB="0">
                    <a:solidFill>
                      <a:srgbClr val="0070C0"/>
                    </a:solidFill>
                  </a:tcPr>
                </a:tc>
                <a:tc hMerge="1">
                  <a:txBody>
                    <a:bodyPr/>
                    <a:lstStyle/>
                    <a:p>
                      <a:endParaRPr lang="en-US"/>
                    </a:p>
                  </a:txBody>
                  <a:tcPr/>
                </a:tc>
                <a:tc gridSpan="3">
                  <a:txBody>
                    <a:bodyPr/>
                    <a:lstStyle/>
                    <a:p>
                      <a:pPr algn="ctr" fontAlgn="t"/>
                      <a:r>
                        <a:rPr lang="en-US" sz="700" u="none" strike="noStrike">
                          <a:solidFill>
                            <a:schemeClr val="bg1"/>
                          </a:solidFill>
                          <a:effectLst/>
                          <a:latin typeface="Trebuchet MS" panose="020B0603020202020204" pitchFamily="34" charset="0"/>
                        </a:rPr>
                        <a:t>Actor</a:t>
                      </a:r>
                      <a:endParaRPr lang="en-US" sz="700" b="0" i="0" u="none" strike="noStrike">
                        <a:solidFill>
                          <a:schemeClr val="bg1"/>
                        </a:solidFill>
                        <a:effectLst/>
                        <a:latin typeface="Trebuchet MS" panose="020B0603020202020204" pitchFamily="34" charset="0"/>
                      </a:endParaRPr>
                    </a:p>
                  </a:txBody>
                  <a:tcPr marL="4434" marR="4434" marT="4434" marB="0">
                    <a:solidFill>
                      <a:srgbClr val="0070C0"/>
                    </a:solidFill>
                  </a:tcPr>
                </a:tc>
                <a:tc hMerge="1">
                  <a:txBody>
                    <a:bodyPr/>
                    <a:lstStyle/>
                    <a:p>
                      <a:endParaRPr lang="en-US"/>
                    </a:p>
                  </a:txBody>
                  <a:tcPr/>
                </a:tc>
                <a:tc hMerge="1">
                  <a:txBody>
                    <a:bodyPr/>
                    <a:lstStyle/>
                    <a:p>
                      <a:endParaRPr lang="en-US"/>
                    </a:p>
                  </a:txBody>
                  <a:tcPr/>
                </a:tc>
                <a:tc gridSpan="3">
                  <a:txBody>
                    <a:bodyPr/>
                    <a:lstStyle/>
                    <a:p>
                      <a:pPr algn="ctr" fontAlgn="b"/>
                      <a:r>
                        <a:rPr lang="en-US" sz="700" u="none" strike="noStrike">
                          <a:solidFill>
                            <a:schemeClr val="bg1"/>
                          </a:solidFill>
                          <a:effectLst/>
                          <a:latin typeface="Trebuchet MS" panose="020B0603020202020204" pitchFamily="34" charset="0"/>
                        </a:rPr>
                        <a:t>Acting Upon</a:t>
                      </a:r>
                      <a:endParaRPr lang="en-US" sz="700" b="0" i="0" u="none" strike="noStrike">
                        <a:solidFill>
                          <a:schemeClr val="bg1"/>
                        </a:solidFill>
                        <a:effectLst/>
                        <a:latin typeface="Trebuchet MS" panose="020B0603020202020204" pitchFamily="34" charset="0"/>
                      </a:endParaRPr>
                    </a:p>
                  </a:txBody>
                  <a:tcPr marL="4434" marR="4434" marT="4434" marB="0" anchor="b">
                    <a:solidFill>
                      <a:srgbClr val="0070C0"/>
                    </a:solidFill>
                  </a:tcPr>
                </a:tc>
                <a:tc hMerge="1">
                  <a:txBody>
                    <a:bodyPr/>
                    <a:lstStyle/>
                    <a:p>
                      <a:endParaRPr lang="en-US"/>
                    </a:p>
                  </a:txBody>
                  <a:tcPr/>
                </a:tc>
                <a:tc hMerge="1">
                  <a:txBody>
                    <a:bodyPr/>
                    <a:lstStyle/>
                    <a:p>
                      <a:endParaRPr lang="en-US"/>
                    </a:p>
                  </a:txBody>
                  <a:tcPr/>
                </a:tc>
                <a:tc gridSpan="3">
                  <a:txBody>
                    <a:bodyPr/>
                    <a:lstStyle/>
                    <a:p>
                      <a:pPr algn="ctr" fontAlgn="b"/>
                      <a:r>
                        <a:rPr lang="en-US" sz="700" u="none" strike="noStrike">
                          <a:solidFill>
                            <a:schemeClr val="bg1"/>
                          </a:solidFill>
                          <a:effectLst/>
                          <a:latin typeface="Trebuchet MS" panose="020B0603020202020204" pitchFamily="34" charset="0"/>
                        </a:rPr>
                        <a:t>Action</a:t>
                      </a:r>
                      <a:endParaRPr lang="en-US" sz="700" b="0" i="0" u="none" strike="noStrike">
                        <a:solidFill>
                          <a:schemeClr val="bg1"/>
                        </a:solidFill>
                        <a:effectLst/>
                        <a:latin typeface="Trebuchet MS" panose="020B0603020202020204" pitchFamily="34" charset="0"/>
                      </a:endParaRPr>
                    </a:p>
                  </a:txBody>
                  <a:tcPr marL="4434" marR="4434" marT="4434" marB="0" anchor="b">
                    <a:solidFill>
                      <a:srgbClr val="0070C0"/>
                    </a:solidFill>
                  </a:tcPr>
                </a:tc>
                <a:tc hMerge="1">
                  <a:txBody>
                    <a:bodyPr/>
                    <a:lstStyle/>
                    <a:p>
                      <a:endParaRPr lang="en-US"/>
                    </a:p>
                  </a:txBody>
                  <a:tcPr/>
                </a:tc>
                <a:tc hMerge="1">
                  <a:txBody>
                    <a:bodyPr/>
                    <a:lstStyle/>
                    <a:p>
                      <a:endParaRPr lang="en-US"/>
                    </a:p>
                  </a:txBody>
                  <a:tcPr/>
                </a:tc>
                <a:tc gridSpan="3">
                  <a:txBody>
                    <a:bodyPr/>
                    <a:lstStyle/>
                    <a:p>
                      <a:pPr algn="ctr" fontAlgn="b"/>
                      <a:r>
                        <a:rPr lang="en-US" sz="700" u="none" strike="noStrike">
                          <a:solidFill>
                            <a:schemeClr val="bg1"/>
                          </a:solidFill>
                          <a:effectLst/>
                          <a:latin typeface="Trebuchet MS" panose="020B0603020202020204" pitchFamily="34" charset="0"/>
                        </a:rPr>
                        <a:t>Purpose</a:t>
                      </a:r>
                      <a:endParaRPr lang="en-US" sz="700" b="0" i="0" u="none" strike="noStrike">
                        <a:solidFill>
                          <a:schemeClr val="bg1"/>
                        </a:solidFill>
                        <a:effectLst/>
                        <a:latin typeface="Trebuchet MS" panose="020B0603020202020204" pitchFamily="34" charset="0"/>
                      </a:endParaRPr>
                    </a:p>
                  </a:txBody>
                  <a:tcPr marL="4434" marR="4434" marT="4434" marB="0" anchor="b">
                    <a:solidFill>
                      <a:srgbClr val="0070C0"/>
                    </a:solidFill>
                  </a:tcPr>
                </a:tc>
                <a:tc hMerge="1">
                  <a:txBody>
                    <a:bodyPr/>
                    <a:lstStyle/>
                    <a:p>
                      <a:endParaRPr lang="en-US"/>
                    </a:p>
                  </a:txBody>
                  <a:tcPr/>
                </a:tc>
                <a:tc hMerge="1">
                  <a:txBody>
                    <a:bodyPr/>
                    <a:lstStyle/>
                    <a:p>
                      <a:endParaRPr lang="en-US"/>
                    </a:p>
                  </a:txBody>
                  <a:tcPr/>
                </a:tc>
                <a:tc>
                  <a:txBody>
                    <a:bodyPr/>
                    <a:lstStyle/>
                    <a:p>
                      <a:pPr algn="l" fontAlgn="t"/>
                      <a:r>
                        <a:rPr lang="en-US" sz="700" u="none" strike="noStrike">
                          <a:solidFill>
                            <a:schemeClr val="bg1"/>
                          </a:solidFill>
                          <a:effectLst/>
                          <a:latin typeface="Trebuchet MS" panose="020B0603020202020204" pitchFamily="34" charset="0"/>
                        </a:rPr>
                        <a:t>Distance</a:t>
                      </a:r>
                      <a:endParaRPr lang="en-US" sz="700" b="0" i="0" u="none" strike="noStrike">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dirty="0">
                          <a:solidFill>
                            <a:schemeClr val="bg1"/>
                          </a:solidFill>
                          <a:effectLst/>
                          <a:latin typeface="Trebuchet MS" panose="020B0603020202020204" pitchFamily="34" charset="0"/>
                        </a:rPr>
                        <a:t>Correlation</a:t>
                      </a:r>
                      <a:endParaRPr lang="en-US" sz="700" b="0" i="0" u="none" strike="noStrike" dirty="0">
                        <a:solidFill>
                          <a:schemeClr val="bg1"/>
                        </a:solidFill>
                        <a:effectLst/>
                        <a:latin typeface="Trebuchet MS" panose="020B0603020202020204" pitchFamily="34" charset="0"/>
                      </a:endParaRPr>
                    </a:p>
                  </a:txBody>
                  <a:tcPr marL="4434" marR="4434" marT="4434" marB="0">
                    <a:solidFill>
                      <a:srgbClr val="0070C0"/>
                    </a:solidFill>
                  </a:tcPr>
                </a:tc>
                <a:tc gridSpan="5">
                  <a:txBody>
                    <a:bodyPr/>
                    <a:lstStyle/>
                    <a:p>
                      <a:pPr algn="ctr" fontAlgn="b"/>
                      <a:r>
                        <a:rPr lang="en-US" sz="800" u="none" strike="noStrike" dirty="0" smtClean="0">
                          <a:solidFill>
                            <a:schemeClr val="bg1"/>
                          </a:solidFill>
                          <a:effectLst/>
                          <a:latin typeface="Trebuchet MS" panose="020B0603020202020204" pitchFamily="34" charset="0"/>
                        </a:rPr>
                        <a:t>Co- Efficient</a:t>
                      </a:r>
                      <a:endParaRPr lang="en-US" sz="800" b="0" i="0" u="none" strike="noStrike" dirty="0">
                        <a:solidFill>
                          <a:schemeClr val="bg1"/>
                        </a:solidFill>
                        <a:effectLst/>
                        <a:latin typeface="Trebuchet MS" panose="020B0603020202020204" pitchFamily="34" charset="0"/>
                      </a:endParaRPr>
                    </a:p>
                  </a:txBody>
                  <a:tcPr marL="4434" marR="4434" marT="4434" marB="0" anchor="b">
                    <a:solidFill>
                      <a:srgbClr val="007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3115">
                <a:tc>
                  <a:txBody>
                    <a:bodyPr/>
                    <a:lstStyle/>
                    <a:p>
                      <a:pPr algn="l" fontAlgn="t"/>
                      <a:r>
                        <a:rPr lang="en-US" sz="700" u="none" strike="noStrike">
                          <a:solidFill>
                            <a:schemeClr val="bg1"/>
                          </a:solidFill>
                          <a:effectLst/>
                          <a:latin typeface="Trebuchet MS" panose="020B0603020202020204" pitchFamily="34" charset="0"/>
                        </a:rPr>
                        <a:t>Use Case </a:t>
                      </a:r>
                      <a:endParaRPr lang="en-US" sz="700" b="0" i="0" u="none" strike="noStrike">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a:solidFill>
                            <a:schemeClr val="bg1"/>
                          </a:solidFill>
                          <a:effectLst/>
                          <a:latin typeface="Trebuchet MS" panose="020B0603020202020204" pitchFamily="34" charset="0"/>
                        </a:rPr>
                        <a:t>Use Case</a:t>
                      </a:r>
                      <a:endParaRPr lang="en-US" sz="700" b="0" i="0" u="none" strike="noStrike">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a:solidFill>
                            <a:schemeClr val="bg1"/>
                          </a:solidFill>
                          <a:effectLst/>
                          <a:latin typeface="Trebuchet MS" panose="020B0603020202020204" pitchFamily="34" charset="0"/>
                        </a:rPr>
                        <a:t>Union</a:t>
                      </a:r>
                      <a:endParaRPr lang="en-US" sz="700" b="0" i="0" u="none" strike="noStrike">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a:solidFill>
                            <a:schemeClr val="bg1"/>
                          </a:solidFill>
                          <a:effectLst/>
                          <a:latin typeface="Trebuchet MS" panose="020B0603020202020204" pitchFamily="34" charset="0"/>
                        </a:rPr>
                        <a:t>Intersect</a:t>
                      </a:r>
                      <a:endParaRPr lang="en-US" sz="700" b="0" i="0" u="none" strike="noStrike">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a:solidFill>
                            <a:schemeClr val="bg1"/>
                          </a:solidFill>
                          <a:effectLst/>
                          <a:latin typeface="Trebuchet MS" panose="020B0603020202020204" pitchFamily="34" charset="0"/>
                        </a:rPr>
                        <a:t>Dependency</a:t>
                      </a:r>
                      <a:endParaRPr lang="en-US" sz="700" b="0" i="0" u="none" strike="noStrike">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a:solidFill>
                            <a:schemeClr val="bg1"/>
                          </a:solidFill>
                          <a:effectLst/>
                          <a:latin typeface="Trebuchet MS" panose="020B0603020202020204" pitchFamily="34" charset="0"/>
                        </a:rPr>
                        <a:t>Union</a:t>
                      </a:r>
                      <a:endParaRPr lang="en-US" sz="700" b="0" i="0" u="none" strike="noStrike">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a:solidFill>
                            <a:schemeClr val="bg1"/>
                          </a:solidFill>
                          <a:effectLst/>
                          <a:latin typeface="Trebuchet MS" panose="020B0603020202020204" pitchFamily="34" charset="0"/>
                        </a:rPr>
                        <a:t>Intersect</a:t>
                      </a:r>
                      <a:endParaRPr lang="en-US" sz="700" b="0" i="0" u="none" strike="noStrike">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a:solidFill>
                            <a:schemeClr val="bg1"/>
                          </a:solidFill>
                          <a:effectLst/>
                          <a:latin typeface="Trebuchet MS" panose="020B0603020202020204" pitchFamily="34" charset="0"/>
                        </a:rPr>
                        <a:t>Dependency</a:t>
                      </a:r>
                      <a:endParaRPr lang="en-US" sz="700" b="0" i="0" u="none" strike="noStrike">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dirty="0">
                          <a:solidFill>
                            <a:schemeClr val="bg1"/>
                          </a:solidFill>
                          <a:effectLst/>
                          <a:latin typeface="Trebuchet MS" panose="020B0603020202020204" pitchFamily="34" charset="0"/>
                        </a:rPr>
                        <a:t>Union</a:t>
                      </a:r>
                      <a:endParaRPr lang="en-US" sz="700" b="0" i="0" u="none" strike="noStrike" dirty="0">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dirty="0">
                          <a:solidFill>
                            <a:schemeClr val="bg1"/>
                          </a:solidFill>
                          <a:effectLst/>
                          <a:latin typeface="Trebuchet MS" panose="020B0603020202020204" pitchFamily="34" charset="0"/>
                        </a:rPr>
                        <a:t>Intersect</a:t>
                      </a:r>
                      <a:endParaRPr lang="en-US" sz="700" b="0" i="0" u="none" strike="noStrike" dirty="0">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dirty="0">
                          <a:solidFill>
                            <a:schemeClr val="bg1"/>
                          </a:solidFill>
                          <a:effectLst/>
                          <a:latin typeface="Trebuchet MS" panose="020B0603020202020204" pitchFamily="34" charset="0"/>
                        </a:rPr>
                        <a:t>Dependency</a:t>
                      </a:r>
                      <a:endParaRPr lang="en-US" sz="700" b="0" i="0" u="none" strike="noStrike" dirty="0">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a:solidFill>
                            <a:schemeClr val="bg1"/>
                          </a:solidFill>
                          <a:effectLst/>
                          <a:latin typeface="Trebuchet MS" panose="020B0603020202020204" pitchFamily="34" charset="0"/>
                        </a:rPr>
                        <a:t>Union</a:t>
                      </a:r>
                      <a:endParaRPr lang="en-US" sz="700" b="0" i="0" u="none" strike="noStrike">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a:solidFill>
                            <a:schemeClr val="bg1"/>
                          </a:solidFill>
                          <a:effectLst/>
                          <a:latin typeface="Trebuchet MS" panose="020B0603020202020204" pitchFamily="34" charset="0"/>
                        </a:rPr>
                        <a:t>Intersect</a:t>
                      </a:r>
                      <a:endParaRPr lang="en-US" sz="700" b="0" i="0" u="none" strike="noStrike">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dirty="0">
                          <a:solidFill>
                            <a:schemeClr val="bg1"/>
                          </a:solidFill>
                          <a:effectLst/>
                          <a:latin typeface="Trebuchet MS" panose="020B0603020202020204" pitchFamily="34" charset="0"/>
                        </a:rPr>
                        <a:t>Dependency</a:t>
                      </a:r>
                      <a:endParaRPr lang="en-US" sz="700" b="0" i="0" u="none" strike="noStrike" dirty="0">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b"/>
                      <a:r>
                        <a:rPr lang="en-US" sz="800" u="none" strike="noStrike">
                          <a:solidFill>
                            <a:schemeClr val="bg1"/>
                          </a:solidFill>
                          <a:effectLst/>
                          <a:latin typeface="Trebuchet MS" panose="020B0603020202020204" pitchFamily="34" charset="0"/>
                        </a:rPr>
                        <a:t> </a:t>
                      </a:r>
                      <a:endParaRPr lang="en-US" sz="800" b="0" i="0" u="none" strike="noStrike">
                        <a:solidFill>
                          <a:schemeClr val="bg1"/>
                        </a:solidFill>
                        <a:effectLst/>
                        <a:latin typeface="Trebuchet MS" panose="020B0603020202020204" pitchFamily="34" charset="0"/>
                      </a:endParaRPr>
                    </a:p>
                  </a:txBody>
                  <a:tcPr marL="4434" marR="4434" marT="4434" marB="0" anchor="b">
                    <a:solidFill>
                      <a:srgbClr val="0070C0"/>
                    </a:solidFill>
                  </a:tcPr>
                </a:tc>
                <a:tc>
                  <a:txBody>
                    <a:bodyPr/>
                    <a:lstStyle/>
                    <a:p>
                      <a:pPr algn="l" fontAlgn="t"/>
                      <a:r>
                        <a:rPr lang="en-US" sz="700" u="none" strike="noStrike" dirty="0">
                          <a:solidFill>
                            <a:schemeClr val="bg1"/>
                          </a:solidFill>
                          <a:effectLst/>
                          <a:latin typeface="Trebuchet MS" panose="020B0603020202020204" pitchFamily="34" charset="0"/>
                        </a:rPr>
                        <a:t> </a:t>
                      </a:r>
                      <a:endParaRPr lang="en-US" sz="700" b="0" i="0" u="none" strike="noStrike" dirty="0">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a:solidFill>
                            <a:schemeClr val="bg1"/>
                          </a:solidFill>
                          <a:effectLst/>
                          <a:latin typeface="Trebuchet MS" panose="020B0603020202020204" pitchFamily="34" charset="0"/>
                        </a:rPr>
                        <a:t>X1</a:t>
                      </a:r>
                      <a:endParaRPr lang="en-US" sz="700" b="0" i="0" u="none" strike="noStrike">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a:solidFill>
                            <a:schemeClr val="bg1"/>
                          </a:solidFill>
                          <a:effectLst/>
                          <a:latin typeface="Trebuchet MS" panose="020B0603020202020204" pitchFamily="34" charset="0"/>
                        </a:rPr>
                        <a:t>X2</a:t>
                      </a:r>
                      <a:endParaRPr lang="en-US" sz="700" b="0" i="0" u="none" strike="noStrike">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dirty="0">
                          <a:solidFill>
                            <a:schemeClr val="bg1"/>
                          </a:solidFill>
                          <a:effectLst/>
                          <a:latin typeface="Trebuchet MS" panose="020B0603020202020204" pitchFamily="34" charset="0"/>
                        </a:rPr>
                        <a:t>X3</a:t>
                      </a:r>
                      <a:endParaRPr lang="en-US" sz="700" b="0" i="0" u="none" strike="noStrike" dirty="0">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dirty="0">
                          <a:solidFill>
                            <a:schemeClr val="bg1"/>
                          </a:solidFill>
                          <a:effectLst/>
                          <a:latin typeface="Trebuchet MS" panose="020B0603020202020204" pitchFamily="34" charset="0"/>
                        </a:rPr>
                        <a:t>X4</a:t>
                      </a:r>
                      <a:endParaRPr lang="en-US" sz="700" b="0" i="0" u="none" strike="noStrike" dirty="0">
                        <a:solidFill>
                          <a:schemeClr val="bg1"/>
                        </a:solidFill>
                        <a:effectLst/>
                        <a:latin typeface="Trebuchet MS" panose="020B0603020202020204" pitchFamily="34" charset="0"/>
                      </a:endParaRPr>
                    </a:p>
                  </a:txBody>
                  <a:tcPr marL="4434" marR="4434" marT="4434" marB="0">
                    <a:solidFill>
                      <a:srgbClr val="0070C0"/>
                    </a:solidFill>
                  </a:tcPr>
                </a:tc>
                <a:tc>
                  <a:txBody>
                    <a:bodyPr/>
                    <a:lstStyle/>
                    <a:p>
                      <a:pPr algn="l" fontAlgn="t"/>
                      <a:r>
                        <a:rPr lang="en-US" sz="700" u="none" strike="noStrike" dirty="0">
                          <a:solidFill>
                            <a:schemeClr val="bg1"/>
                          </a:solidFill>
                          <a:effectLst/>
                          <a:latin typeface="Trebuchet MS" panose="020B0603020202020204" pitchFamily="34" charset="0"/>
                        </a:rPr>
                        <a:t>X5</a:t>
                      </a:r>
                      <a:endParaRPr lang="en-US" sz="700" b="0" i="0" u="none" strike="noStrike" dirty="0">
                        <a:solidFill>
                          <a:schemeClr val="bg1"/>
                        </a:solidFill>
                        <a:effectLst/>
                        <a:latin typeface="Trebuchet MS" panose="020B0603020202020204" pitchFamily="34" charset="0"/>
                      </a:endParaRPr>
                    </a:p>
                  </a:txBody>
                  <a:tcPr marL="4434" marR="4434" marT="4434" marB="0">
                    <a:solidFill>
                      <a:srgbClr val="0070C0"/>
                    </a:solidFill>
                  </a:tcPr>
                </a:tc>
              </a:tr>
              <a:tr h="177362">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Customer(4)</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Customer(4)</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Bank</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Utility Bills</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Deposit Cheque</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Pay Online</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Debit(3)</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Credit</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Debit(3)</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0.75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1.727272727</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r>
              <a:tr h="266043">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3</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Customer(4)</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Customer(4)</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Bank</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Bank</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Deposit Cheque</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Apply</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Debit(2)</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Credit</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Loan</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2.5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r>
              <a:tr h="266043">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4</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Customer(4)</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Customer(4)</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Bank</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Bank</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Deposit Cheque</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Request</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Debit(2)</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Credit</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Request</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3</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3.5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r>
              <a:tr h="177362">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Customer(3)</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Banker(2)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Bank</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ATM Machine</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Deposit Cheque</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Request</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Debit(4)</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Credit</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Debit(4)</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0.8</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4</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6.5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r>
              <a:tr h="266043">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6</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Customer(3)</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Banker(2)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Bank</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Transaction</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Deposit Cheque</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Review</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Debit(2)</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Credit</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Review</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dirty="0" smtClean="0">
                          <a:effectLst/>
                          <a:latin typeface="Trebuchet MS" panose="020B0603020202020204" pitchFamily="34" charset="0"/>
                        </a:rPr>
                        <a:t>NA</a:t>
                      </a:r>
                      <a:endParaRPr lang="en-US" sz="700" b="0" i="0" u="none" strike="noStrike" dirty="0">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r>
              <a:tr h="177362">
                <a:tc>
                  <a:txBody>
                    <a:bodyPr/>
                    <a:lstStyle/>
                    <a:p>
                      <a:pPr algn="l" fontAlgn="t"/>
                      <a:r>
                        <a:rPr lang="en-US" sz="700" u="none" strike="noStrike">
                          <a:effectLst/>
                          <a:latin typeface="Trebuchet MS" panose="020B0603020202020204" pitchFamily="34" charset="0"/>
                        </a:rPr>
                        <a:t>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3</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Banker</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Utility Bills</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Bank</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Pay Online</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Apply</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Debit</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Loan</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dirty="0" smtClean="0">
                          <a:effectLst/>
                          <a:latin typeface="Trebuchet MS" panose="020B0603020202020204" pitchFamily="34" charset="0"/>
                        </a:rPr>
                        <a:t>NA</a:t>
                      </a:r>
                      <a:endParaRPr lang="en-US" sz="700" b="0" i="0" u="none" strike="noStrike" dirty="0">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r>
              <a:tr h="177362">
                <a:tc>
                  <a:txBody>
                    <a:bodyPr/>
                    <a:lstStyle/>
                    <a:p>
                      <a:pPr algn="l" fontAlgn="t"/>
                      <a:r>
                        <a:rPr lang="en-US" sz="700" u="none" strike="noStrike">
                          <a:effectLst/>
                          <a:latin typeface="Trebuchet MS" panose="020B0603020202020204" pitchFamily="34" charset="0"/>
                        </a:rPr>
                        <a:t>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4</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Banker</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Utility Bills</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Bank</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Pay Online</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Request</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Debit</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Request</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dirty="0" smtClean="0">
                          <a:effectLst/>
                          <a:latin typeface="Trebuchet MS" panose="020B0603020202020204" pitchFamily="34" charset="0"/>
                        </a:rPr>
                        <a:t>NA</a:t>
                      </a:r>
                      <a:endParaRPr lang="en-US" sz="700" b="0" i="0" u="none" strike="noStrike" dirty="0">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r>
              <a:tr h="266043">
                <a:tc>
                  <a:txBody>
                    <a:bodyPr/>
                    <a:lstStyle/>
                    <a:p>
                      <a:pPr algn="l" fontAlgn="t"/>
                      <a:r>
                        <a:rPr lang="en-US" sz="700" u="none" strike="noStrike">
                          <a:effectLst/>
                          <a:latin typeface="Trebuchet MS" panose="020B0603020202020204" pitchFamily="34" charset="0"/>
                        </a:rPr>
                        <a:t>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Banker(2)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Utility Bills</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ATM Machine</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Pay Online</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Request</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Limit</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Debit(3)</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Debit(3)</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3</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r>
              <a:tr h="266043">
                <a:tc>
                  <a:txBody>
                    <a:bodyPr/>
                    <a:lstStyle/>
                    <a:p>
                      <a:pPr algn="l" fontAlgn="t"/>
                      <a:r>
                        <a:rPr lang="en-US" sz="700" u="none" strike="noStrike">
                          <a:effectLst/>
                          <a:latin typeface="Trebuchet MS" panose="020B0603020202020204" pitchFamily="34" charset="0"/>
                        </a:rPr>
                        <a:t>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6</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Banker(2)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Utility Bills</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Transaction</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Pay Online</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Review</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Debit</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Review</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4</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dirty="0" smtClean="0">
                          <a:effectLst/>
                          <a:latin typeface="Trebuchet MS" panose="020B0603020202020204" pitchFamily="34" charset="0"/>
                        </a:rPr>
                        <a:t>NA</a:t>
                      </a:r>
                      <a:endParaRPr lang="en-US" sz="700" b="0" i="0" u="none" strike="noStrike" dirty="0">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r>
              <a:tr h="177362">
                <a:tc>
                  <a:txBody>
                    <a:bodyPr/>
                    <a:lstStyle/>
                    <a:p>
                      <a:pPr algn="l" fontAlgn="t"/>
                      <a:r>
                        <a:rPr lang="en-US" sz="700" u="none" strike="noStrike">
                          <a:effectLst/>
                          <a:latin typeface="Trebuchet MS" panose="020B0603020202020204" pitchFamily="34" charset="0"/>
                        </a:rPr>
                        <a:t>3</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4</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Bank</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Bank</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Apply</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Request</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Loan</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Request</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r>
              <a:tr h="266043">
                <a:tc>
                  <a:txBody>
                    <a:bodyPr/>
                    <a:lstStyle/>
                    <a:p>
                      <a:pPr algn="l" fontAlgn="t"/>
                      <a:r>
                        <a:rPr lang="en-US" sz="700" u="none" strike="noStrike">
                          <a:effectLst/>
                          <a:latin typeface="Trebuchet MS" panose="020B0603020202020204" pitchFamily="34" charset="0"/>
                        </a:rPr>
                        <a:t>3</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Banker(2)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Bank</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ATM Machine</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Apply</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Request</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Limit</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Loan</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Debit(2)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dirty="0" smtClean="0">
                          <a:effectLst/>
                          <a:latin typeface="Trebuchet MS" panose="020B0603020202020204" pitchFamily="34" charset="0"/>
                        </a:rPr>
                        <a:t>NA</a:t>
                      </a:r>
                      <a:endParaRPr lang="en-US" sz="700" b="0" i="0" u="none" strike="noStrike" dirty="0">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r>
              <a:tr h="177362">
                <a:tc>
                  <a:txBody>
                    <a:bodyPr/>
                    <a:lstStyle/>
                    <a:p>
                      <a:pPr algn="l" fontAlgn="t"/>
                      <a:r>
                        <a:rPr lang="en-US" sz="700" u="none" strike="noStrike">
                          <a:effectLst/>
                          <a:latin typeface="Trebuchet MS" panose="020B0603020202020204" pitchFamily="34" charset="0"/>
                        </a:rPr>
                        <a:t>3</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6</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Banker(2)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Bank</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Transaction</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Apply</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Review</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Loan</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Review(2)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3</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dirty="0" smtClean="0">
                          <a:effectLst/>
                          <a:latin typeface="Trebuchet MS" panose="020B0603020202020204" pitchFamily="34" charset="0"/>
                        </a:rPr>
                        <a:t>NA</a:t>
                      </a:r>
                      <a:endParaRPr lang="en-US" sz="700" b="0" i="0" u="none" strike="noStrike" dirty="0">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r>
              <a:tr h="177362">
                <a:tc>
                  <a:txBody>
                    <a:bodyPr/>
                    <a:lstStyle/>
                    <a:p>
                      <a:pPr algn="l" fontAlgn="t"/>
                      <a:r>
                        <a:rPr lang="en-US" sz="700" u="none" strike="noStrike">
                          <a:effectLst/>
                          <a:latin typeface="Trebuchet MS" panose="020B0603020202020204" pitchFamily="34" charset="0"/>
                        </a:rPr>
                        <a:t>4</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Banker(2)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Bank</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ATM Machine</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Request</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Limit</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Request</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Request</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Debit(2)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6</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r>
              <a:tr h="177362">
                <a:tc>
                  <a:txBody>
                    <a:bodyPr/>
                    <a:lstStyle/>
                    <a:p>
                      <a:pPr algn="l" fontAlgn="t"/>
                      <a:r>
                        <a:rPr lang="en-US" sz="700" u="none" strike="noStrike">
                          <a:effectLst/>
                          <a:latin typeface="Trebuchet MS" panose="020B0603020202020204" pitchFamily="34" charset="0"/>
                        </a:rPr>
                        <a:t>4</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6</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Customer</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Banker(2)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Bank</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Transaction</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Request</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Review</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Request</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Review</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dirty="0" smtClean="0">
                          <a:effectLst/>
                          <a:latin typeface="Trebuchet MS" panose="020B0603020202020204" pitchFamily="34" charset="0"/>
                        </a:rPr>
                        <a:t>NA</a:t>
                      </a:r>
                      <a:endParaRPr lang="en-US" sz="700" b="0" i="0" u="none" strike="noStrike" dirty="0">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r>
              <a:tr h="266043">
                <a:tc>
                  <a:txBody>
                    <a:bodyPr/>
                    <a:lstStyle/>
                    <a:p>
                      <a:pPr algn="l" fontAlgn="t"/>
                      <a:r>
                        <a:rPr lang="en-US" sz="700" u="none" strike="noStrike">
                          <a:effectLst/>
                          <a:latin typeface="Trebuchet MS" panose="020B0603020202020204" pitchFamily="34" charset="0"/>
                        </a:rPr>
                        <a:t>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6</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Banker(4)</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Banker(4)</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ATM Machine</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Transaction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Request</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Limit</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Review</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Debit(2)</a:t>
                      </a:r>
                      <a:br>
                        <a:rPr lang="en-US" sz="700" u="none" strike="noStrike">
                          <a:effectLst/>
                          <a:latin typeface="Trebuchet MS" panose="020B0603020202020204" pitchFamily="34" charset="0"/>
                        </a:rPr>
                      </a:br>
                      <a:r>
                        <a:rPr lang="en-US" sz="700" u="none" strike="noStrike">
                          <a:effectLst/>
                          <a:latin typeface="Trebuchet MS" panose="020B0603020202020204" pitchFamily="34" charset="0"/>
                        </a:rPr>
                        <a:t>Review(2)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 </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1</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0.2</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a:effectLst/>
                          <a:latin typeface="Trebuchet MS" panose="020B0603020202020204" pitchFamily="34" charset="0"/>
                        </a:rPr>
                        <a:t>0.5</a:t>
                      </a:r>
                      <a:endParaRPr lang="en-US" sz="700" b="0" i="0" u="none" strike="noStrike">
                        <a:solidFill>
                          <a:srgbClr val="000000"/>
                        </a:solidFill>
                        <a:effectLst/>
                        <a:latin typeface="Trebuchet MS" panose="020B0603020202020204" pitchFamily="34" charset="0"/>
                      </a:endParaRPr>
                    </a:p>
                  </a:txBody>
                  <a:tcPr marL="4434" marR="4434" marT="4434" marB="0"/>
                </a:tc>
                <a:tc>
                  <a:txBody>
                    <a:bodyPr/>
                    <a:lstStyle/>
                    <a:p>
                      <a:pPr algn="l" fontAlgn="t"/>
                      <a:r>
                        <a:rPr lang="en-US" sz="700" u="none" strike="noStrike" dirty="0">
                          <a:effectLst/>
                          <a:latin typeface="Trebuchet MS" panose="020B0603020202020204" pitchFamily="34" charset="0"/>
                        </a:rPr>
                        <a:t>1</a:t>
                      </a:r>
                      <a:endParaRPr lang="en-US" sz="700" b="0" i="0" u="none" strike="noStrike" dirty="0">
                        <a:solidFill>
                          <a:srgbClr val="000000"/>
                        </a:solidFill>
                        <a:effectLst/>
                        <a:latin typeface="Trebuchet MS" panose="020B0603020202020204" pitchFamily="34" charset="0"/>
                      </a:endParaRPr>
                    </a:p>
                  </a:txBody>
                  <a:tcPr marL="4434" marR="4434" marT="4434" marB="0"/>
                </a:tc>
              </a:tr>
            </a:tbl>
          </a:graphicData>
        </a:graphic>
      </p:graphicFrame>
      <p:sp>
        <p:nvSpPr>
          <p:cNvPr id="4" name="TextBox 3"/>
          <p:cNvSpPr txBox="1"/>
          <p:nvPr/>
        </p:nvSpPr>
        <p:spPr>
          <a:xfrm>
            <a:off x="2032000" y="5591175"/>
            <a:ext cx="8858250" cy="553998"/>
          </a:xfrm>
          <a:prstGeom prst="rect">
            <a:avLst/>
          </a:prstGeom>
          <a:noFill/>
        </p:spPr>
        <p:txBody>
          <a:bodyPr wrap="square" rtlCol="0">
            <a:spAutoFit/>
          </a:bodyPr>
          <a:lstStyle/>
          <a:p>
            <a:r>
              <a:rPr lang="en-US" sz="1000" dirty="0" smtClean="0">
                <a:latin typeface="Trebuchet MS" panose="020B0603020202020204" pitchFamily="34" charset="0"/>
              </a:rPr>
              <a:t>* Dry run approach through mathematical models</a:t>
            </a:r>
          </a:p>
          <a:p>
            <a:r>
              <a:rPr lang="en-US" sz="1000" dirty="0" smtClean="0">
                <a:latin typeface="Trebuchet MS" panose="020B0603020202020204" pitchFamily="34" charset="0"/>
              </a:rPr>
              <a:t>** The analysis quantifies the feasibility of this approach</a:t>
            </a:r>
          </a:p>
          <a:p>
            <a:r>
              <a:rPr lang="en-US" sz="1000" dirty="0" smtClean="0">
                <a:latin typeface="Trebuchet MS" panose="020B0603020202020204" pitchFamily="34" charset="0"/>
              </a:rPr>
              <a:t>*** The model is not coded yet. It is a transformation of human intelligence into mathematical formula which will help in MLP</a:t>
            </a:r>
            <a:endParaRPr lang="en-US" sz="1000" dirty="0">
              <a:latin typeface="Trebuchet MS" panose="020B0603020202020204" pitchFamily="34" charset="0"/>
            </a:endParaRPr>
          </a:p>
        </p:txBody>
      </p:sp>
    </p:spTree>
    <p:extLst>
      <p:ext uri="{BB962C8B-B14F-4D97-AF65-F5344CB8AC3E}">
        <p14:creationId xmlns:p14="http://schemas.microsoft.com/office/powerpoint/2010/main" val="4028851754"/>
      </p:ext>
    </p:extLst>
  </p:cSld>
  <p:clrMapOvr>
    <a:masterClrMapping/>
  </p:clrMapOvr>
  <p:transition spd="med">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063" y="90485"/>
            <a:ext cx="10972800" cy="366715"/>
          </a:xfrm>
        </p:spPr>
        <p:txBody>
          <a:bodyPr>
            <a:normAutofit fontScale="90000"/>
          </a:bodyPr>
          <a:lstStyle/>
          <a:p>
            <a:r>
              <a:rPr lang="en-US" sz="2400" b="1" dirty="0">
                <a:latin typeface="Calibri" panose="020F0502020204030204" pitchFamily="34" charset="0"/>
              </a:rPr>
              <a:t>Appendix-Case Study (Plotting to Graph)</a:t>
            </a:r>
          </a:p>
        </p:txBody>
      </p:sp>
      <p:sp>
        <p:nvSpPr>
          <p:cNvPr id="3" name="TextBox 2"/>
          <p:cNvSpPr txBox="1"/>
          <p:nvPr/>
        </p:nvSpPr>
        <p:spPr>
          <a:xfrm>
            <a:off x="1739900" y="5692775"/>
            <a:ext cx="8858250" cy="553998"/>
          </a:xfrm>
          <a:prstGeom prst="rect">
            <a:avLst/>
          </a:prstGeom>
          <a:noFill/>
        </p:spPr>
        <p:txBody>
          <a:bodyPr wrap="square" rtlCol="0">
            <a:spAutoFit/>
          </a:bodyPr>
          <a:lstStyle/>
          <a:p>
            <a:r>
              <a:rPr lang="en-US" sz="1000" dirty="0" smtClean="0">
                <a:latin typeface="Trebuchet MS" panose="020B0603020202020204" pitchFamily="34" charset="0"/>
              </a:rPr>
              <a:t>* Dry run approach through mathematical models</a:t>
            </a:r>
          </a:p>
          <a:p>
            <a:r>
              <a:rPr lang="en-US" sz="1000" dirty="0" smtClean="0">
                <a:latin typeface="Trebuchet MS" panose="020B0603020202020204" pitchFamily="34" charset="0"/>
              </a:rPr>
              <a:t>** The analysis quantifies the feasibility of this approach</a:t>
            </a:r>
          </a:p>
          <a:p>
            <a:r>
              <a:rPr lang="en-US" sz="1000" dirty="0" smtClean="0">
                <a:latin typeface="Trebuchet MS" panose="020B0603020202020204" pitchFamily="34" charset="0"/>
              </a:rPr>
              <a:t>*** The model is not coded yet. It is a transformation of human intelligence into mathematical formula which will help in MLP</a:t>
            </a:r>
            <a:endParaRPr lang="en-US" sz="1000" dirty="0">
              <a:latin typeface="Trebuchet MS" panose="020B0603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635613768"/>
              </p:ext>
            </p:extLst>
          </p:nvPr>
        </p:nvGraphicFramePr>
        <p:xfrm>
          <a:off x="1870075" y="825500"/>
          <a:ext cx="4365626" cy="2409825"/>
        </p:xfrm>
        <a:graphic>
          <a:graphicData uri="http://schemas.openxmlformats.org/drawingml/2006/table">
            <a:tbl>
              <a:tblPr firstRow="1" bandRow="1">
                <a:tableStyleId>{5C22544A-7EE6-4342-B048-85BDC9FD1C3A}</a:tableStyleId>
              </a:tblPr>
              <a:tblGrid>
                <a:gridCol w="1095009"/>
                <a:gridCol w="1095009"/>
                <a:gridCol w="1138232"/>
                <a:gridCol w="1037376"/>
              </a:tblGrid>
              <a:tr h="209550">
                <a:tc>
                  <a:txBody>
                    <a:bodyPr/>
                    <a:lstStyle/>
                    <a:p>
                      <a:pPr algn="ctr" fontAlgn="b"/>
                      <a:r>
                        <a:rPr lang="en-US" sz="1000" b="1" u="none" strike="noStrike" dirty="0">
                          <a:solidFill>
                            <a:schemeClr val="bg1"/>
                          </a:solidFill>
                          <a:effectLst/>
                          <a:latin typeface="Trebuchet MS" panose="020B0603020202020204" pitchFamily="34" charset="0"/>
                        </a:rPr>
                        <a:t>Use Case1</a:t>
                      </a:r>
                      <a:endParaRPr lang="en-US" sz="1000" b="1" i="0" u="none" strike="noStrike" dirty="0">
                        <a:solidFill>
                          <a:schemeClr val="bg1"/>
                        </a:solidFill>
                        <a:effectLst/>
                        <a:latin typeface="Trebuchet MS" panose="020B0603020202020204" pitchFamily="34" charset="0"/>
                      </a:endParaRPr>
                    </a:p>
                  </a:txBody>
                  <a:tcPr marL="9525" marR="9525" marT="9525" marB="0" anchor="b"/>
                </a:tc>
                <a:tc>
                  <a:txBody>
                    <a:bodyPr/>
                    <a:lstStyle/>
                    <a:p>
                      <a:pPr algn="ctr" fontAlgn="b"/>
                      <a:r>
                        <a:rPr lang="en-US" sz="1000" b="1" u="none" strike="noStrike" dirty="0">
                          <a:solidFill>
                            <a:schemeClr val="bg1"/>
                          </a:solidFill>
                          <a:effectLst/>
                          <a:latin typeface="Trebuchet MS" panose="020B0603020202020204" pitchFamily="34" charset="0"/>
                        </a:rPr>
                        <a:t>Use Case2</a:t>
                      </a:r>
                      <a:endParaRPr lang="en-US" sz="1000" b="1" i="0" u="none" strike="noStrike" dirty="0">
                        <a:solidFill>
                          <a:schemeClr val="bg1"/>
                        </a:solidFill>
                        <a:effectLst/>
                        <a:latin typeface="Trebuchet MS" panose="020B0603020202020204" pitchFamily="34" charset="0"/>
                      </a:endParaRPr>
                    </a:p>
                  </a:txBody>
                  <a:tcPr marL="9525" marR="9525" marT="9525" marB="0" anchor="b"/>
                </a:tc>
                <a:tc>
                  <a:txBody>
                    <a:bodyPr/>
                    <a:lstStyle/>
                    <a:p>
                      <a:pPr algn="ctr" fontAlgn="b"/>
                      <a:r>
                        <a:rPr lang="en-US" sz="1000" b="1" u="none" strike="noStrike" dirty="0">
                          <a:solidFill>
                            <a:schemeClr val="bg1"/>
                          </a:solidFill>
                          <a:effectLst/>
                          <a:latin typeface="Trebuchet MS" panose="020B0603020202020204" pitchFamily="34" charset="0"/>
                        </a:rPr>
                        <a:t>Correlation</a:t>
                      </a:r>
                      <a:endParaRPr lang="en-US" sz="1000" b="1" i="0" u="none" strike="noStrike" dirty="0">
                        <a:solidFill>
                          <a:schemeClr val="bg1"/>
                        </a:solidFill>
                        <a:effectLst/>
                        <a:latin typeface="Trebuchet MS" panose="020B0603020202020204" pitchFamily="34" charset="0"/>
                      </a:endParaRPr>
                    </a:p>
                  </a:txBody>
                  <a:tcPr marL="9525" marR="9525" marT="9525" marB="0" anchor="b"/>
                </a:tc>
                <a:tc>
                  <a:txBody>
                    <a:bodyPr/>
                    <a:lstStyle/>
                    <a:p>
                      <a:pPr algn="ctr" fontAlgn="b"/>
                      <a:r>
                        <a:rPr lang="en-US" sz="1000" b="1" i="0" u="none" strike="noStrike" dirty="0" smtClean="0">
                          <a:solidFill>
                            <a:schemeClr val="bg1"/>
                          </a:solidFill>
                          <a:effectLst/>
                          <a:latin typeface="Trebuchet MS" panose="020B0603020202020204" pitchFamily="34" charset="0"/>
                        </a:rPr>
                        <a:t>Significant</a:t>
                      </a:r>
                      <a:r>
                        <a:rPr lang="en-US" sz="1000" b="1" i="0" u="none" strike="noStrike" baseline="0" dirty="0" smtClean="0">
                          <a:solidFill>
                            <a:schemeClr val="bg1"/>
                          </a:solidFill>
                          <a:effectLst/>
                          <a:latin typeface="Trebuchet MS" panose="020B0603020202020204" pitchFamily="34" charset="0"/>
                        </a:rPr>
                        <a:t> Edges</a:t>
                      </a:r>
                      <a:endParaRPr lang="en-US" sz="1000" b="1" i="0" u="none" strike="noStrike" dirty="0">
                        <a:solidFill>
                          <a:schemeClr val="bg1"/>
                        </a:solidFill>
                        <a:effectLst/>
                        <a:latin typeface="Trebuchet MS" panose="020B0603020202020204" pitchFamily="34" charset="0"/>
                      </a:endParaRPr>
                    </a:p>
                  </a:txBody>
                  <a:tcPr marL="9525" marR="9525" marT="9525" marB="0" anchor="b"/>
                </a:tc>
              </a:tr>
              <a:tr h="209550">
                <a:tc>
                  <a:txBody>
                    <a:bodyPr/>
                    <a:lstStyle/>
                    <a:p>
                      <a:pPr algn="ctr" fontAlgn="t"/>
                      <a:r>
                        <a:rPr lang="en-US" sz="1000" u="none" strike="noStrike">
                          <a:effectLst/>
                          <a:latin typeface="Trebuchet MS" panose="020B0603020202020204" pitchFamily="34" charset="0"/>
                        </a:rPr>
                        <a:t>A</a:t>
                      </a:r>
                      <a:endParaRPr lang="en-US" sz="1000" b="0" i="0" u="none" strike="noStrike">
                        <a:solidFill>
                          <a:srgbClr val="000000"/>
                        </a:solidFill>
                        <a:effectLst/>
                        <a:latin typeface="Trebuchet MS" panose="020B0603020202020204" pitchFamily="34" charset="0"/>
                      </a:endParaRPr>
                    </a:p>
                  </a:txBody>
                  <a:tcPr marL="9525" marR="9525" marT="9525" marB="0"/>
                </a:tc>
                <a:tc>
                  <a:txBody>
                    <a:bodyPr/>
                    <a:lstStyle/>
                    <a:p>
                      <a:pPr algn="ctr" fontAlgn="t"/>
                      <a:r>
                        <a:rPr lang="en-US" sz="1000" u="none" strike="noStrike" dirty="0">
                          <a:effectLst/>
                          <a:latin typeface="Trebuchet MS" panose="020B0603020202020204" pitchFamily="34" charset="0"/>
                        </a:rPr>
                        <a:t>B</a:t>
                      </a:r>
                      <a:endParaRPr lang="en-US" sz="1000" b="0" i="0" u="none" strike="noStrike" dirty="0">
                        <a:solidFill>
                          <a:srgbClr val="000000"/>
                        </a:solidFill>
                        <a:effectLst/>
                        <a:latin typeface="Trebuchet MS" panose="020B0603020202020204" pitchFamily="34" charset="0"/>
                      </a:endParaRPr>
                    </a:p>
                  </a:txBody>
                  <a:tcPr marL="9525" marR="9525" marT="9525" marB="0"/>
                </a:tc>
                <a:tc>
                  <a:txBody>
                    <a:bodyPr/>
                    <a:lstStyle/>
                    <a:p>
                      <a:pPr algn="ctr" fontAlgn="b"/>
                      <a:r>
                        <a:rPr lang="en-US" sz="1000" u="none" strike="noStrike" dirty="0">
                          <a:effectLst/>
                          <a:latin typeface="Trebuchet MS" panose="020B0603020202020204" pitchFamily="34" charset="0"/>
                        </a:rPr>
                        <a:t>1.72727273</a:t>
                      </a:r>
                      <a:endParaRPr lang="en-US" sz="1000" b="0" i="0" u="none" strike="noStrike" dirty="0">
                        <a:solidFill>
                          <a:srgbClr val="9C0006"/>
                        </a:solidFill>
                        <a:effectLst/>
                        <a:latin typeface="Trebuchet MS" panose="020B0603020202020204" pitchFamily="34" charset="0"/>
                      </a:endParaRPr>
                    </a:p>
                  </a:txBody>
                  <a:tcPr marL="9525" marR="9525" marT="9525" marB="0" anchor="b"/>
                </a:tc>
                <a:tc>
                  <a:txBody>
                    <a:bodyPr/>
                    <a:lstStyle/>
                    <a:p>
                      <a:pPr algn="l" fontAlgn="b"/>
                      <a:r>
                        <a:rPr lang="en-US" sz="1000" u="none" strike="noStrike" dirty="0">
                          <a:effectLst/>
                          <a:latin typeface="Trebuchet MS" panose="020B0603020202020204" pitchFamily="34" charset="0"/>
                        </a:rPr>
                        <a:t>AB</a:t>
                      </a:r>
                      <a:endParaRPr lang="en-US" sz="1000" b="0" i="0" u="none" strike="noStrike" dirty="0">
                        <a:solidFill>
                          <a:srgbClr val="000000"/>
                        </a:solidFill>
                        <a:effectLst/>
                        <a:latin typeface="Trebuchet MS" panose="020B0603020202020204" pitchFamily="34" charset="0"/>
                      </a:endParaRPr>
                    </a:p>
                  </a:txBody>
                  <a:tcPr marL="9525" marR="9525" marT="9525" marB="0" anchor="b"/>
                </a:tc>
              </a:tr>
              <a:tr h="209550">
                <a:tc>
                  <a:txBody>
                    <a:bodyPr/>
                    <a:lstStyle/>
                    <a:p>
                      <a:pPr algn="ctr" fontAlgn="t"/>
                      <a:r>
                        <a:rPr lang="en-US" sz="1000" u="none" strike="noStrike">
                          <a:effectLst/>
                          <a:latin typeface="Trebuchet MS" panose="020B0603020202020204" pitchFamily="34" charset="0"/>
                        </a:rPr>
                        <a:t>A</a:t>
                      </a:r>
                      <a:endParaRPr lang="en-US" sz="1000" b="0" i="0" u="none" strike="noStrike">
                        <a:solidFill>
                          <a:srgbClr val="000000"/>
                        </a:solidFill>
                        <a:effectLst/>
                        <a:latin typeface="Trebuchet MS" panose="020B0603020202020204" pitchFamily="34" charset="0"/>
                      </a:endParaRPr>
                    </a:p>
                  </a:txBody>
                  <a:tcPr marL="9525" marR="9525" marT="9525" marB="0"/>
                </a:tc>
                <a:tc>
                  <a:txBody>
                    <a:bodyPr/>
                    <a:lstStyle/>
                    <a:p>
                      <a:pPr algn="ctr" fontAlgn="t"/>
                      <a:r>
                        <a:rPr lang="en-US" sz="1000" u="none" strike="noStrike">
                          <a:effectLst/>
                          <a:latin typeface="Trebuchet MS" panose="020B0603020202020204" pitchFamily="34" charset="0"/>
                        </a:rPr>
                        <a:t>C</a:t>
                      </a:r>
                      <a:endParaRPr lang="en-US" sz="1000" b="0" i="0" u="none" strike="noStrike">
                        <a:solidFill>
                          <a:srgbClr val="000000"/>
                        </a:solidFill>
                        <a:effectLst/>
                        <a:latin typeface="Trebuchet MS" panose="020B0603020202020204" pitchFamily="34" charset="0"/>
                      </a:endParaRPr>
                    </a:p>
                  </a:txBody>
                  <a:tcPr marL="9525" marR="9525" marT="9525" marB="0"/>
                </a:tc>
                <a:tc>
                  <a:txBody>
                    <a:bodyPr/>
                    <a:lstStyle/>
                    <a:p>
                      <a:pPr algn="ctr" fontAlgn="b"/>
                      <a:r>
                        <a:rPr lang="en-US" sz="1000" u="none" strike="noStrike" dirty="0">
                          <a:effectLst/>
                          <a:latin typeface="Trebuchet MS" panose="020B0603020202020204" pitchFamily="34" charset="0"/>
                        </a:rPr>
                        <a:t>2.5</a:t>
                      </a:r>
                      <a:endParaRPr lang="en-US" sz="1000" b="0" i="0" u="none" strike="noStrike" dirty="0">
                        <a:solidFill>
                          <a:srgbClr val="9C0006"/>
                        </a:solidFill>
                        <a:effectLst/>
                        <a:latin typeface="Trebuchet MS" panose="020B0603020202020204" pitchFamily="34" charset="0"/>
                      </a:endParaRPr>
                    </a:p>
                  </a:txBody>
                  <a:tcPr marL="9525" marR="9525" marT="9525" marB="0" anchor="b"/>
                </a:tc>
                <a:tc>
                  <a:txBody>
                    <a:bodyPr/>
                    <a:lstStyle/>
                    <a:p>
                      <a:pPr algn="l" fontAlgn="b"/>
                      <a:r>
                        <a:rPr lang="en-US" sz="1000" u="none" strike="noStrike">
                          <a:effectLst/>
                          <a:latin typeface="Trebuchet MS" panose="020B0603020202020204" pitchFamily="34" charset="0"/>
                        </a:rPr>
                        <a:t>AC</a:t>
                      </a:r>
                      <a:endParaRPr lang="en-US" sz="1000" b="0" i="0" u="none" strike="noStrike">
                        <a:solidFill>
                          <a:srgbClr val="000000"/>
                        </a:solidFill>
                        <a:effectLst/>
                        <a:latin typeface="Trebuchet MS" panose="020B0603020202020204" pitchFamily="34" charset="0"/>
                      </a:endParaRPr>
                    </a:p>
                  </a:txBody>
                  <a:tcPr marL="9525" marR="9525" marT="9525" marB="0" anchor="b"/>
                </a:tc>
              </a:tr>
              <a:tr h="209550">
                <a:tc>
                  <a:txBody>
                    <a:bodyPr/>
                    <a:lstStyle/>
                    <a:p>
                      <a:pPr algn="ctr" fontAlgn="t"/>
                      <a:r>
                        <a:rPr lang="en-US" sz="1000" u="none" strike="noStrike">
                          <a:effectLst/>
                          <a:latin typeface="Trebuchet MS" panose="020B0603020202020204" pitchFamily="34" charset="0"/>
                        </a:rPr>
                        <a:t>A</a:t>
                      </a:r>
                      <a:endParaRPr lang="en-US" sz="1000" b="0" i="0" u="none" strike="noStrike">
                        <a:solidFill>
                          <a:srgbClr val="000000"/>
                        </a:solidFill>
                        <a:effectLst/>
                        <a:latin typeface="Trebuchet MS" panose="020B0603020202020204" pitchFamily="34" charset="0"/>
                      </a:endParaRPr>
                    </a:p>
                  </a:txBody>
                  <a:tcPr marL="9525" marR="9525" marT="9525" marB="0"/>
                </a:tc>
                <a:tc>
                  <a:txBody>
                    <a:bodyPr/>
                    <a:lstStyle/>
                    <a:p>
                      <a:pPr algn="ctr" fontAlgn="t"/>
                      <a:r>
                        <a:rPr lang="en-US" sz="1000" u="none" strike="noStrike">
                          <a:effectLst/>
                          <a:latin typeface="Trebuchet MS" panose="020B0603020202020204" pitchFamily="34" charset="0"/>
                        </a:rPr>
                        <a:t>D</a:t>
                      </a:r>
                      <a:endParaRPr lang="en-US" sz="1000" b="0" i="0" u="none" strike="noStrike">
                        <a:solidFill>
                          <a:srgbClr val="000000"/>
                        </a:solidFill>
                        <a:effectLst/>
                        <a:latin typeface="Trebuchet MS" panose="020B0603020202020204" pitchFamily="34" charset="0"/>
                      </a:endParaRPr>
                    </a:p>
                  </a:txBody>
                  <a:tcPr marL="9525" marR="9525" marT="9525" marB="0"/>
                </a:tc>
                <a:tc>
                  <a:txBody>
                    <a:bodyPr/>
                    <a:lstStyle/>
                    <a:p>
                      <a:pPr algn="ctr" fontAlgn="b"/>
                      <a:r>
                        <a:rPr lang="en-US" sz="1000" u="none" strike="noStrike" dirty="0">
                          <a:effectLst/>
                          <a:latin typeface="Trebuchet MS" panose="020B0603020202020204" pitchFamily="34" charset="0"/>
                        </a:rPr>
                        <a:t>3.5</a:t>
                      </a:r>
                      <a:endParaRPr lang="en-US" sz="1000" b="0" i="0" u="none" strike="noStrike" dirty="0">
                        <a:solidFill>
                          <a:srgbClr val="9C0006"/>
                        </a:solidFill>
                        <a:effectLst/>
                        <a:latin typeface="Trebuchet MS" panose="020B0603020202020204" pitchFamily="34" charset="0"/>
                      </a:endParaRPr>
                    </a:p>
                  </a:txBody>
                  <a:tcPr marL="9525" marR="9525" marT="9525" marB="0" anchor="b"/>
                </a:tc>
                <a:tc>
                  <a:txBody>
                    <a:bodyPr/>
                    <a:lstStyle/>
                    <a:p>
                      <a:pPr algn="l" fontAlgn="b"/>
                      <a:r>
                        <a:rPr lang="en-US" sz="1000" u="none" strike="noStrike">
                          <a:effectLst/>
                          <a:latin typeface="Trebuchet MS" panose="020B0603020202020204" pitchFamily="34" charset="0"/>
                        </a:rPr>
                        <a:t>AD</a:t>
                      </a:r>
                      <a:endParaRPr lang="en-US" sz="1000" b="0" i="0" u="none" strike="noStrike">
                        <a:solidFill>
                          <a:srgbClr val="000000"/>
                        </a:solidFill>
                        <a:effectLst/>
                        <a:latin typeface="Trebuchet MS" panose="020B0603020202020204" pitchFamily="34" charset="0"/>
                      </a:endParaRPr>
                    </a:p>
                  </a:txBody>
                  <a:tcPr marL="9525" marR="9525" marT="9525" marB="0" anchor="b"/>
                </a:tc>
              </a:tr>
              <a:tr h="209550">
                <a:tc>
                  <a:txBody>
                    <a:bodyPr/>
                    <a:lstStyle/>
                    <a:p>
                      <a:pPr algn="ctr" fontAlgn="t"/>
                      <a:r>
                        <a:rPr lang="en-US" sz="1000" u="none" strike="noStrike">
                          <a:solidFill>
                            <a:srgbClr val="FF0000"/>
                          </a:solidFill>
                          <a:effectLst/>
                          <a:latin typeface="Trebuchet MS" panose="020B0603020202020204" pitchFamily="34" charset="0"/>
                        </a:rPr>
                        <a:t>A</a:t>
                      </a:r>
                      <a:endParaRPr lang="en-US" sz="1000" b="0" i="0" u="none" strike="noStrike">
                        <a:solidFill>
                          <a:srgbClr val="FF0000"/>
                        </a:solidFill>
                        <a:effectLst/>
                        <a:latin typeface="Trebuchet MS" panose="020B0603020202020204" pitchFamily="34" charset="0"/>
                      </a:endParaRPr>
                    </a:p>
                  </a:txBody>
                  <a:tcPr marL="9525" marR="9525" marT="9525" marB="0"/>
                </a:tc>
                <a:tc>
                  <a:txBody>
                    <a:bodyPr/>
                    <a:lstStyle/>
                    <a:p>
                      <a:pPr algn="ctr" fontAlgn="t"/>
                      <a:r>
                        <a:rPr lang="en-US" sz="1000" u="none" strike="noStrike">
                          <a:solidFill>
                            <a:srgbClr val="FF0000"/>
                          </a:solidFill>
                          <a:effectLst/>
                          <a:latin typeface="Trebuchet MS" panose="020B0603020202020204" pitchFamily="34" charset="0"/>
                        </a:rPr>
                        <a:t>E</a:t>
                      </a:r>
                      <a:endParaRPr lang="en-US" sz="1000" b="0" i="0" u="none" strike="noStrike">
                        <a:solidFill>
                          <a:srgbClr val="FF0000"/>
                        </a:solidFill>
                        <a:effectLst/>
                        <a:latin typeface="Trebuchet MS" panose="020B0603020202020204" pitchFamily="34" charset="0"/>
                      </a:endParaRPr>
                    </a:p>
                  </a:txBody>
                  <a:tcPr marL="9525" marR="9525" marT="9525" marB="0"/>
                </a:tc>
                <a:tc>
                  <a:txBody>
                    <a:bodyPr/>
                    <a:lstStyle/>
                    <a:p>
                      <a:pPr algn="ctr" fontAlgn="b"/>
                      <a:r>
                        <a:rPr lang="en-US" sz="1000" u="none" strike="noStrike" dirty="0">
                          <a:solidFill>
                            <a:srgbClr val="FF0000"/>
                          </a:solidFill>
                          <a:effectLst/>
                          <a:latin typeface="Trebuchet MS" panose="020B0603020202020204" pitchFamily="34" charset="0"/>
                        </a:rPr>
                        <a:t>6.5</a:t>
                      </a:r>
                      <a:endParaRPr lang="en-US" sz="1000" b="0" i="0" u="none" strike="noStrike" dirty="0">
                        <a:solidFill>
                          <a:srgbClr val="FF0000"/>
                        </a:solidFill>
                        <a:effectLst/>
                        <a:latin typeface="Trebuchet MS" panose="020B0603020202020204" pitchFamily="34" charset="0"/>
                      </a:endParaRPr>
                    </a:p>
                  </a:txBody>
                  <a:tcPr marL="9525" marR="9525" marT="9525" marB="0" anchor="b"/>
                </a:tc>
                <a:tc>
                  <a:txBody>
                    <a:bodyPr/>
                    <a:lstStyle/>
                    <a:p>
                      <a:pPr algn="l" fontAlgn="b"/>
                      <a:r>
                        <a:rPr lang="en-US" sz="1000" b="0" i="0" u="none" strike="noStrike" dirty="0" smtClean="0">
                          <a:solidFill>
                            <a:srgbClr val="FF0000"/>
                          </a:solidFill>
                          <a:effectLst/>
                          <a:latin typeface="Trebuchet MS" panose="020B0603020202020204" pitchFamily="34" charset="0"/>
                        </a:rPr>
                        <a:t>Excluded</a:t>
                      </a:r>
                      <a:r>
                        <a:rPr lang="en-US" sz="1000" b="0" i="0" u="none" strike="noStrike" baseline="0" dirty="0" smtClean="0">
                          <a:solidFill>
                            <a:srgbClr val="FF0000"/>
                          </a:solidFill>
                          <a:effectLst/>
                          <a:latin typeface="Trebuchet MS" panose="020B0603020202020204" pitchFamily="34" charset="0"/>
                        </a:rPr>
                        <a:t> above average</a:t>
                      </a:r>
                      <a:endParaRPr lang="en-US" sz="1000" b="0" i="0" u="none" strike="noStrike" dirty="0">
                        <a:solidFill>
                          <a:srgbClr val="FF0000"/>
                        </a:solidFill>
                        <a:effectLst/>
                        <a:latin typeface="Trebuchet MS" panose="020B0603020202020204" pitchFamily="34" charset="0"/>
                      </a:endParaRPr>
                    </a:p>
                  </a:txBody>
                  <a:tcPr marL="9525" marR="9525" marT="9525" marB="0" anchor="b"/>
                </a:tc>
              </a:tr>
              <a:tr h="209550">
                <a:tc>
                  <a:txBody>
                    <a:bodyPr/>
                    <a:lstStyle/>
                    <a:p>
                      <a:pPr algn="ctr" fontAlgn="t"/>
                      <a:r>
                        <a:rPr lang="en-US" sz="1000" u="none" strike="noStrike">
                          <a:solidFill>
                            <a:srgbClr val="FF0000"/>
                          </a:solidFill>
                          <a:effectLst/>
                          <a:latin typeface="Trebuchet MS" panose="020B0603020202020204" pitchFamily="34" charset="0"/>
                        </a:rPr>
                        <a:t>B</a:t>
                      </a:r>
                      <a:endParaRPr lang="en-US" sz="1000" b="0" i="0" u="none" strike="noStrike">
                        <a:solidFill>
                          <a:srgbClr val="FF0000"/>
                        </a:solidFill>
                        <a:effectLst/>
                        <a:latin typeface="Trebuchet MS" panose="020B0603020202020204" pitchFamily="34" charset="0"/>
                      </a:endParaRPr>
                    </a:p>
                  </a:txBody>
                  <a:tcPr marL="9525" marR="9525" marT="9525" marB="0"/>
                </a:tc>
                <a:tc>
                  <a:txBody>
                    <a:bodyPr/>
                    <a:lstStyle/>
                    <a:p>
                      <a:pPr algn="ctr" fontAlgn="t"/>
                      <a:r>
                        <a:rPr lang="en-US" sz="1000" u="none" strike="noStrike">
                          <a:solidFill>
                            <a:srgbClr val="FF0000"/>
                          </a:solidFill>
                          <a:effectLst/>
                          <a:latin typeface="Trebuchet MS" panose="020B0603020202020204" pitchFamily="34" charset="0"/>
                        </a:rPr>
                        <a:t>E</a:t>
                      </a:r>
                      <a:endParaRPr lang="en-US" sz="1000" b="0" i="0" u="none" strike="noStrike">
                        <a:solidFill>
                          <a:srgbClr val="FF0000"/>
                        </a:solidFill>
                        <a:effectLst/>
                        <a:latin typeface="Trebuchet MS" panose="020B0603020202020204" pitchFamily="34" charset="0"/>
                      </a:endParaRPr>
                    </a:p>
                  </a:txBody>
                  <a:tcPr marL="9525" marR="9525" marT="9525" marB="0"/>
                </a:tc>
                <a:tc>
                  <a:txBody>
                    <a:bodyPr/>
                    <a:lstStyle/>
                    <a:p>
                      <a:pPr algn="ctr" fontAlgn="b"/>
                      <a:r>
                        <a:rPr lang="en-US" sz="1000" u="none" strike="noStrike" dirty="0">
                          <a:solidFill>
                            <a:srgbClr val="FF0000"/>
                          </a:solidFill>
                          <a:effectLst/>
                          <a:latin typeface="Trebuchet MS" panose="020B0603020202020204" pitchFamily="34" charset="0"/>
                        </a:rPr>
                        <a:t>5</a:t>
                      </a:r>
                      <a:endParaRPr lang="en-US" sz="1000" b="0" i="0" u="none" strike="noStrike" dirty="0">
                        <a:solidFill>
                          <a:srgbClr val="FF0000"/>
                        </a:solidFill>
                        <a:effectLst/>
                        <a:latin typeface="Trebuchet MS" panose="020B0603020202020204" pitchFamily="34" charset="0"/>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FF0000"/>
                          </a:solidFill>
                          <a:effectLst/>
                          <a:latin typeface="Trebuchet MS" panose="020B0603020202020204" pitchFamily="34" charset="0"/>
                        </a:rPr>
                        <a:t>Excluded</a:t>
                      </a:r>
                      <a:r>
                        <a:rPr lang="en-US" sz="1000" b="0" i="0" u="none" strike="noStrike" baseline="0" dirty="0" smtClean="0">
                          <a:solidFill>
                            <a:srgbClr val="FF0000"/>
                          </a:solidFill>
                          <a:effectLst/>
                          <a:latin typeface="Trebuchet MS" panose="020B0603020202020204" pitchFamily="34" charset="0"/>
                        </a:rPr>
                        <a:t> above average</a:t>
                      </a:r>
                      <a:endParaRPr lang="en-US" sz="1000" b="0" i="0" u="none" strike="noStrike" dirty="0">
                        <a:solidFill>
                          <a:srgbClr val="FF0000"/>
                        </a:solidFill>
                        <a:effectLst/>
                        <a:latin typeface="Trebuchet MS" panose="020B0603020202020204" pitchFamily="34" charset="0"/>
                      </a:endParaRPr>
                    </a:p>
                  </a:txBody>
                  <a:tcPr marL="9525" marR="9525" marT="9525" marB="0" anchor="b"/>
                </a:tc>
              </a:tr>
              <a:tr h="209550">
                <a:tc>
                  <a:txBody>
                    <a:bodyPr/>
                    <a:lstStyle/>
                    <a:p>
                      <a:pPr algn="ctr" fontAlgn="t"/>
                      <a:r>
                        <a:rPr lang="en-US" sz="1000" u="none" strike="noStrike">
                          <a:effectLst/>
                          <a:latin typeface="Trebuchet MS" panose="020B0603020202020204" pitchFamily="34" charset="0"/>
                        </a:rPr>
                        <a:t>C</a:t>
                      </a:r>
                      <a:endParaRPr lang="en-US" sz="1000" b="0" i="0" u="none" strike="noStrike">
                        <a:solidFill>
                          <a:srgbClr val="000000"/>
                        </a:solidFill>
                        <a:effectLst/>
                        <a:latin typeface="Trebuchet MS" panose="020B0603020202020204" pitchFamily="34" charset="0"/>
                      </a:endParaRPr>
                    </a:p>
                  </a:txBody>
                  <a:tcPr marL="9525" marR="9525" marT="9525" marB="0"/>
                </a:tc>
                <a:tc>
                  <a:txBody>
                    <a:bodyPr/>
                    <a:lstStyle/>
                    <a:p>
                      <a:pPr algn="ctr" fontAlgn="t"/>
                      <a:r>
                        <a:rPr lang="en-US" sz="1000" u="none" strike="noStrike">
                          <a:effectLst/>
                          <a:latin typeface="Trebuchet MS" panose="020B0603020202020204" pitchFamily="34" charset="0"/>
                        </a:rPr>
                        <a:t>D</a:t>
                      </a:r>
                      <a:endParaRPr lang="en-US" sz="1000" b="0" i="0" u="none" strike="noStrike">
                        <a:solidFill>
                          <a:srgbClr val="000000"/>
                        </a:solidFill>
                        <a:effectLst/>
                        <a:latin typeface="Trebuchet MS" panose="020B0603020202020204" pitchFamily="34" charset="0"/>
                      </a:endParaRPr>
                    </a:p>
                  </a:txBody>
                  <a:tcPr marL="9525" marR="9525" marT="9525" marB="0"/>
                </a:tc>
                <a:tc>
                  <a:txBody>
                    <a:bodyPr/>
                    <a:lstStyle/>
                    <a:p>
                      <a:pPr algn="ctr" fontAlgn="b"/>
                      <a:r>
                        <a:rPr lang="en-US" sz="1000" u="none" strike="noStrike" dirty="0">
                          <a:effectLst/>
                          <a:latin typeface="Trebuchet MS" panose="020B0603020202020204" pitchFamily="34" charset="0"/>
                        </a:rPr>
                        <a:t>1.5</a:t>
                      </a:r>
                      <a:endParaRPr lang="en-US" sz="1000" b="0" i="0" u="none" strike="noStrike" dirty="0">
                        <a:solidFill>
                          <a:srgbClr val="9C0006"/>
                        </a:solidFill>
                        <a:effectLst/>
                        <a:latin typeface="Trebuchet MS" panose="020B0603020202020204" pitchFamily="34" charset="0"/>
                      </a:endParaRPr>
                    </a:p>
                  </a:txBody>
                  <a:tcPr marL="9525" marR="9525" marT="9525" marB="0" anchor="b"/>
                </a:tc>
                <a:tc>
                  <a:txBody>
                    <a:bodyPr/>
                    <a:lstStyle/>
                    <a:p>
                      <a:pPr algn="l" fontAlgn="b"/>
                      <a:r>
                        <a:rPr lang="en-US" sz="1000" u="none" strike="noStrike" dirty="0">
                          <a:effectLst/>
                          <a:latin typeface="Trebuchet MS" panose="020B0603020202020204" pitchFamily="34" charset="0"/>
                        </a:rPr>
                        <a:t>CD</a:t>
                      </a:r>
                      <a:endParaRPr lang="en-US" sz="1000" b="0" i="0" u="none" strike="noStrike" dirty="0">
                        <a:solidFill>
                          <a:srgbClr val="000000"/>
                        </a:solidFill>
                        <a:effectLst/>
                        <a:latin typeface="Trebuchet MS" panose="020B0603020202020204" pitchFamily="34" charset="0"/>
                      </a:endParaRPr>
                    </a:p>
                  </a:txBody>
                  <a:tcPr marL="9525" marR="9525" marT="9525" marB="0" anchor="b"/>
                </a:tc>
              </a:tr>
              <a:tr h="228600">
                <a:tc>
                  <a:txBody>
                    <a:bodyPr/>
                    <a:lstStyle/>
                    <a:p>
                      <a:pPr algn="ctr" fontAlgn="t"/>
                      <a:r>
                        <a:rPr lang="en-US" sz="1000" u="none" strike="noStrike">
                          <a:solidFill>
                            <a:srgbClr val="FF0000"/>
                          </a:solidFill>
                          <a:effectLst/>
                          <a:latin typeface="Trebuchet MS" panose="020B0603020202020204" pitchFamily="34" charset="0"/>
                        </a:rPr>
                        <a:t>D</a:t>
                      </a:r>
                      <a:endParaRPr lang="en-US" sz="1000" b="0" i="0" u="none" strike="noStrike">
                        <a:solidFill>
                          <a:srgbClr val="FF0000"/>
                        </a:solidFill>
                        <a:effectLst/>
                        <a:latin typeface="Trebuchet MS" panose="020B0603020202020204" pitchFamily="34" charset="0"/>
                      </a:endParaRPr>
                    </a:p>
                  </a:txBody>
                  <a:tcPr marL="9525" marR="9525" marT="9525" marB="0"/>
                </a:tc>
                <a:tc>
                  <a:txBody>
                    <a:bodyPr/>
                    <a:lstStyle/>
                    <a:p>
                      <a:pPr algn="ctr" fontAlgn="t"/>
                      <a:r>
                        <a:rPr lang="en-US" sz="1000" u="none" strike="noStrike">
                          <a:solidFill>
                            <a:srgbClr val="FF0000"/>
                          </a:solidFill>
                          <a:effectLst/>
                          <a:latin typeface="Trebuchet MS" panose="020B0603020202020204" pitchFamily="34" charset="0"/>
                        </a:rPr>
                        <a:t>E</a:t>
                      </a:r>
                      <a:endParaRPr lang="en-US" sz="1000" b="0" i="0" u="none" strike="noStrike">
                        <a:solidFill>
                          <a:srgbClr val="FF0000"/>
                        </a:solidFill>
                        <a:effectLst/>
                        <a:latin typeface="Trebuchet MS" panose="020B0603020202020204" pitchFamily="34" charset="0"/>
                      </a:endParaRPr>
                    </a:p>
                  </a:txBody>
                  <a:tcPr marL="9525" marR="9525" marT="9525" marB="0"/>
                </a:tc>
                <a:tc>
                  <a:txBody>
                    <a:bodyPr/>
                    <a:lstStyle/>
                    <a:p>
                      <a:pPr algn="ctr" fontAlgn="b"/>
                      <a:r>
                        <a:rPr lang="en-US" sz="1000" u="none" strike="noStrike" dirty="0">
                          <a:solidFill>
                            <a:srgbClr val="FF0000"/>
                          </a:solidFill>
                          <a:effectLst/>
                          <a:latin typeface="Trebuchet MS" panose="020B0603020202020204" pitchFamily="34" charset="0"/>
                        </a:rPr>
                        <a:t>6</a:t>
                      </a:r>
                      <a:endParaRPr lang="en-US" sz="1000" b="0" i="0" u="none" strike="noStrike" dirty="0">
                        <a:solidFill>
                          <a:srgbClr val="FF0000"/>
                        </a:solidFill>
                        <a:effectLst/>
                        <a:latin typeface="Trebuchet MS" panose="020B0603020202020204" pitchFamily="34" charset="0"/>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smtClean="0">
                          <a:solidFill>
                            <a:srgbClr val="FF0000"/>
                          </a:solidFill>
                          <a:effectLst/>
                          <a:latin typeface="Trebuchet MS" panose="020B0603020202020204" pitchFamily="34" charset="0"/>
                        </a:rPr>
                        <a:t>Excluded</a:t>
                      </a:r>
                      <a:r>
                        <a:rPr lang="en-US" sz="1000" b="0" i="0" u="none" strike="noStrike" baseline="0" dirty="0" smtClean="0">
                          <a:solidFill>
                            <a:srgbClr val="FF0000"/>
                          </a:solidFill>
                          <a:effectLst/>
                          <a:latin typeface="Trebuchet MS" panose="020B0603020202020204" pitchFamily="34" charset="0"/>
                        </a:rPr>
                        <a:t> above average</a:t>
                      </a:r>
                      <a:endParaRPr lang="en-US" sz="1000" b="0" i="0" u="none" strike="noStrike" dirty="0" smtClean="0">
                        <a:solidFill>
                          <a:srgbClr val="FF0000"/>
                        </a:solidFill>
                        <a:effectLst/>
                        <a:latin typeface="Trebuchet MS" panose="020B0603020202020204" pitchFamily="34" charset="0"/>
                      </a:endParaRPr>
                    </a:p>
                  </a:txBody>
                  <a:tcPr marL="9525" marR="9525" marT="9525" marB="0" anchor="b"/>
                </a:tc>
              </a:tr>
              <a:tr h="209550">
                <a:tc>
                  <a:txBody>
                    <a:bodyPr/>
                    <a:lstStyle/>
                    <a:p>
                      <a:pPr algn="ctr" fontAlgn="t"/>
                      <a:r>
                        <a:rPr lang="en-US" sz="1000" u="none" strike="noStrike">
                          <a:effectLst/>
                          <a:latin typeface="Trebuchet MS" panose="020B0603020202020204" pitchFamily="34" charset="0"/>
                        </a:rPr>
                        <a:t>E</a:t>
                      </a:r>
                      <a:endParaRPr lang="en-US" sz="1000" b="0" i="0" u="none" strike="noStrike">
                        <a:solidFill>
                          <a:srgbClr val="000000"/>
                        </a:solidFill>
                        <a:effectLst/>
                        <a:latin typeface="Trebuchet MS" panose="020B0603020202020204" pitchFamily="34" charset="0"/>
                      </a:endParaRPr>
                    </a:p>
                  </a:txBody>
                  <a:tcPr marL="9525" marR="9525" marT="9525" marB="0"/>
                </a:tc>
                <a:tc>
                  <a:txBody>
                    <a:bodyPr/>
                    <a:lstStyle/>
                    <a:p>
                      <a:pPr algn="ctr" fontAlgn="t"/>
                      <a:r>
                        <a:rPr lang="en-US" sz="1000" u="none" strike="noStrike">
                          <a:effectLst/>
                          <a:latin typeface="Trebuchet MS" panose="020B0603020202020204" pitchFamily="34" charset="0"/>
                        </a:rPr>
                        <a:t>F</a:t>
                      </a:r>
                      <a:endParaRPr lang="en-US" sz="1000" b="0" i="0" u="none" strike="noStrike">
                        <a:solidFill>
                          <a:srgbClr val="000000"/>
                        </a:solidFill>
                        <a:effectLst/>
                        <a:latin typeface="Trebuchet MS" panose="020B0603020202020204" pitchFamily="34" charset="0"/>
                      </a:endParaRPr>
                    </a:p>
                  </a:txBody>
                  <a:tcPr marL="9525" marR="9525" marT="9525" marB="0"/>
                </a:tc>
                <a:tc>
                  <a:txBody>
                    <a:bodyPr/>
                    <a:lstStyle/>
                    <a:p>
                      <a:pPr algn="ctr" fontAlgn="b"/>
                      <a:r>
                        <a:rPr lang="en-US" sz="1000" u="none" strike="noStrike" dirty="0">
                          <a:effectLst/>
                          <a:latin typeface="Trebuchet MS" panose="020B0603020202020204" pitchFamily="34" charset="0"/>
                        </a:rPr>
                        <a:t>2</a:t>
                      </a:r>
                      <a:endParaRPr lang="en-US" sz="1000" b="0" i="0" u="none" strike="noStrike" dirty="0">
                        <a:solidFill>
                          <a:srgbClr val="9C0006"/>
                        </a:solidFill>
                        <a:effectLst/>
                        <a:latin typeface="Trebuchet MS" panose="020B0603020202020204" pitchFamily="34" charset="0"/>
                      </a:endParaRPr>
                    </a:p>
                  </a:txBody>
                  <a:tcPr marL="9525" marR="9525" marT="9525" marB="0" anchor="b"/>
                </a:tc>
                <a:tc>
                  <a:txBody>
                    <a:bodyPr/>
                    <a:lstStyle/>
                    <a:p>
                      <a:pPr algn="l" fontAlgn="b"/>
                      <a:r>
                        <a:rPr lang="en-US" sz="1000" u="none" strike="noStrike" dirty="0">
                          <a:effectLst/>
                          <a:latin typeface="Trebuchet MS" panose="020B0603020202020204" pitchFamily="34" charset="0"/>
                        </a:rPr>
                        <a:t>EF</a:t>
                      </a:r>
                      <a:endParaRPr lang="en-US" sz="1000" b="0" i="0" u="none" strike="noStrike" dirty="0">
                        <a:solidFill>
                          <a:srgbClr val="000000"/>
                        </a:solidFill>
                        <a:effectLst/>
                        <a:latin typeface="Trebuchet MS" panose="020B0603020202020204" pitchFamily="34" charset="0"/>
                      </a:endParaRPr>
                    </a:p>
                  </a:txBody>
                  <a:tcPr marL="9525" marR="9525" marT="9525" marB="0" anchor="b"/>
                </a:tc>
              </a:tr>
              <a:tr h="209550">
                <a:tc>
                  <a:txBody>
                    <a:bodyPr/>
                    <a:lstStyle/>
                    <a:p>
                      <a:pPr algn="l" fontAlgn="b"/>
                      <a:endParaRPr lang="en-US" sz="1000" b="0" i="0" u="none" strike="noStrike">
                        <a:solidFill>
                          <a:srgbClr val="000000"/>
                        </a:solidFill>
                        <a:effectLst/>
                        <a:latin typeface="Trebuchet MS" panose="020B0603020202020204" pitchFamily="34" charset="0"/>
                      </a:endParaRPr>
                    </a:p>
                  </a:txBody>
                  <a:tcPr marL="9525" marR="9525" marT="9525" marB="0" anchor="b"/>
                </a:tc>
                <a:tc>
                  <a:txBody>
                    <a:bodyPr/>
                    <a:lstStyle/>
                    <a:p>
                      <a:pPr algn="ctr" fontAlgn="t"/>
                      <a:r>
                        <a:rPr lang="en-US" sz="1000" u="none" strike="noStrike" dirty="0">
                          <a:effectLst/>
                          <a:latin typeface="Trebuchet MS" panose="020B0603020202020204" pitchFamily="34" charset="0"/>
                        </a:rPr>
                        <a:t>Average</a:t>
                      </a:r>
                      <a:endParaRPr lang="en-US" sz="1000" b="0" i="0" u="none" strike="noStrike" dirty="0">
                        <a:solidFill>
                          <a:srgbClr val="000000"/>
                        </a:solidFill>
                        <a:effectLst/>
                        <a:latin typeface="Trebuchet MS" panose="020B0603020202020204" pitchFamily="34" charset="0"/>
                      </a:endParaRPr>
                    </a:p>
                  </a:txBody>
                  <a:tcPr marL="9525" marR="9525" marT="9525" marB="0"/>
                </a:tc>
                <a:tc>
                  <a:txBody>
                    <a:bodyPr/>
                    <a:lstStyle/>
                    <a:p>
                      <a:pPr algn="ctr" fontAlgn="b"/>
                      <a:r>
                        <a:rPr lang="en-US" sz="1100" b="1" u="none" strike="noStrike" dirty="0">
                          <a:solidFill>
                            <a:srgbClr val="00B050"/>
                          </a:solidFill>
                          <a:effectLst/>
                          <a:latin typeface="Trebuchet MS" panose="020B0603020202020204" pitchFamily="34" charset="0"/>
                        </a:rPr>
                        <a:t>3.59090909</a:t>
                      </a:r>
                      <a:endParaRPr lang="en-US" sz="1100" b="1" i="0" u="none" strike="noStrike" dirty="0">
                        <a:solidFill>
                          <a:srgbClr val="00B050"/>
                        </a:solidFill>
                        <a:effectLst/>
                        <a:latin typeface="Trebuchet MS" panose="020B0603020202020204" pitchFamily="34" charset="0"/>
                      </a:endParaRPr>
                    </a:p>
                  </a:txBody>
                  <a:tcPr marL="9525" marR="9525" marT="9525" marB="0" anchor="b"/>
                </a:tc>
                <a:tc>
                  <a:txBody>
                    <a:bodyPr/>
                    <a:lstStyle/>
                    <a:p>
                      <a:pPr algn="ctr" fontAlgn="b"/>
                      <a:endParaRPr lang="en-US" sz="1000" b="0" i="0" u="none" strike="noStrike" dirty="0">
                        <a:solidFill>
                          <a:srgbClr val="000000"/>
                        </a:solidFill>
                        <a:effectLst/>
                        <a:latin typeface="Trebuchet MS" panose="020B0603020202020204" pitchFamily="34" charset="0"/>
                      </a:endParaRP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47101448"/>
              </p:ext>
            </p:extLst>
          </p:nvPr>
        </p:nvGraphicFramePr>
        <p:xfrm>
          <a:off x="6568872" y="854075"/>
          <a:ext cx="4029278" cy="1362075"/>
        </p:xfrm>
        <a:graphic>
          <a:graphicData uri="http://schemas.openxmlformats.org/drawingml/2006/table">
            <a:tbl>
              <a:tblPr firstRow="1" bandRow="1">
                <a:tableStyleId>{5C22544A-7EE6-4342-B048-85BDC9FD1C3A}</a:tableStyleId>
              </a:tblPr>
              <a:tblGrid>
                <a:gridCol w="1057478"/>
                <a:gridCol w="1200150"/>
                <a:gridCol w="1771650"/>
              </a:tblGrid>
              <a:tr h="209550">
                <a:tc>
                  <a:txBody>
                    <a:bodyPr/>
                    <a:lstStyle/>
                    <a:p>
                      <a:pPr algn="l" fontAlgn="b"/>
                      <a:r>
                        <a:rPr lang="en-US" sz="1000" u="none" strike="noStrike" dirty="0">
                          <a:effectLst/>
                          <a:latin typeface="Trebuchet MS" panose="020B0603020202020204" pitchFamily="34" charset="0"/>
                        </a:rPr>
                        <a:t>Use Case Vertex</a:t>
                      </a:r>
                      <a:endParaRPr lang="en-US" sz="10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l" fontAlgn="b"/>
                      <a:r>
                        <a:rPr lang="en-US" sz="1000" u="none" strike="noStrike">
                          <a:effectLst/>
                          <a:latin typeface="Trebuchet MS" panose="020B0603020202020204" pitchFamily="34" charset="0"/>
                        </a:rPr>
                        <a:t>Number of Edges</a:t>
                      </a:r>
                      <a:endParaRPr lang="en-US" sz="1000" b="0" i="0" u="none" strike="noStrike">
                        <a:solidFill>
                          <a:srgbClr val="000000"/>
                        </a:solidFill>
                        <a:effectLst/>
                        <a:latin typeface="Trebuchet MS" panose="020B0603020202020204" pitchFamily="34" charset="0"/>
                      </a:endParaRPr>
                    </a:p>
                  </a:txBody>
                  <a:tcPr marL="9525" marR="9525" marT="9525" marB="0" anchor="b"/>
                </a:tc>
                <a:tc>
                  <a:txBody>
                    <a:bodyPr/>
                    <a:lstStyle/>
                    <a:p>
                      <a:pPr algn="l" fontAlgn="b"/>
                      <a:endParaRPr lang="en-US" sz="1000" b="0" i="0" u="none" strike="noStrike">
                        <a:solidFill>
                          <a:srgbClr val="000000"/>
                        </a:solidFill>
                        <a:effectLst/>
                        <a:latin typeface="Trebuchet MS" panose="020B0603020202020204" pitchFamily="34" charset="0"/>
                      </a:endParaRPr>
                    </a:p>
                  </a:txBody>
                  <a:tcPr marL="9525" marR="9525" marT="9525" marB="0" anchor="b"/>
                </a:tc>
              </a:tr>
              <a:tr h="209550">
                <a:tc>
                  <a:txBody>
                    <a:bodyPr/>
                    <a:lstStyle/>
                    <a:p>
                      <a:pPr algn="ctr" fontAlgn="b"/>
                      <a:r>
                        <a:rPr lang="en-US" sz="1000" b="1" u="none" strike="noStrike" dirty="0">
                          <a:solidFill>
                            <a:schemeClr val="bg1"/>
                          </a:solidFill>
                          <a:effectLst/>
                          <a:latin typeface="Trebuchet MS" panose="020B0603020202020204" pitchFamily="34" charset="0"/>
                        </a:rPr>
                        <a:t>A</a:t>
                      </a:r>
                      <a:endParaRPr lang="en-US" sz="1000" b="1" i="0" u="none" strike="noStrike" dirty="0">
                        <a:solidFill>
                          <a:schemeClr val="bg1"/>
                        </a:solidFill>
                        <a:effectLst/>
                        <a:latin typeface="Trebuchet MS" panose="020B0603020202020204" pitchFamily="34" charset="0"/>
                      </a:endParaRPr>
                    </a:p>
                  </a:txBody>
                  <a:tcPr marL="9525" marR="9525" marT="9525" marB="0" anchor="b">
                    <a:solidFill>
                      <a:srgbClr val="00CC99"/>
                    </a:solidFill>
                  </a:tcPr>
                </a:tc>
                <a:tc>
                  <a:txBody>
                    <a:bodyPr/>
                    <a:lstStyle/>
                    <a:p>
                      <a:pPr algn="ctr" fontAlgn="b"/>
                      <a:r>
                        <a:rPr lang="en-US" sz="1000" b="1" u="none" strike="noStrike" dirty="0">
                          <a:solidFill>
                            <a:schemeClr val="bg1"/>
                          </a:solidFill>
                          <a:effectLst/>
                          <a:latin typeface="Trebuchet MS" panose="020B0603020202020204" pitchFamily="34" charset="0"/>
                        </a:rPr>
                        <a:t>3</a:t>
                      </a:r>
                      <a:endParaRPr lang="en-US" sz="1000" b="1" i="0" u="none" strike="noStrike" dirty="0">
                        <a:solidFill>
                          <a:schemeClr val="bg1"/>
                        </a:solidFill>
                        <a:effectLst/>
                        <a:latin typeface="Trebuchet MS" panose="020B0603020202020204" pitchFamily="34" charset="0"/>
                      </a:endParaRPr>
                    </a:p>
                  </a:txBody>
                  <a:tcPr marL="9525" marR="9525" marT="9525" marB="0" anchor="b">
                    <a:solidFill>
                      <a:srgbClr val="00CC99"/>
                    </a:solidFill>
                  </a:tcPr>
                </a:tc>
                <a:tc>
                  <a:txBody>
                    <a:bodyPr/>
                    <a:lstStyle/>
                    <a:p>
                      <a:pPr algn="ctr" fontAlgn="b"/>
                      <a:r>
                        <a:rPr lang="en-US" sz="1000" b="1" u="none" strike="noStrike" dirty="0">
                          <a:solidFill>
                            <a:schemeClr val="bg1"/>
                          </a:solidFill>
                          <a:effectLst/>
                          <a:latin typeface="Trebuchet MS" panose="020B0603020202020204" pitchFamily="34" charset="0"/>
                        </a:rPr>
                        <a:t>Highly </a:t>
                      </a:r>
                      <a:r>
                        <a:rPr lang="en-US" sz="1000" b="1" u="none" strike="noStrike" dirty="0" smtClean="0">
                          <a:solidFill>
                            <a:schemeClr val="bg1"/>
                          </a:solidFill>
                          <a:effectLst/>
                          <a:latin typeface="Trebuchet MS" panose="020B0603020202020204" pitchFamily="34" charset="0"/>
                        </a:rPr>
                        <a:t>dense area. Complex </a:t>
                      </a:r>
                      <a:r>
                        <a:rPr lang="en-US" sz="1000" b="1" u="none" strike="noStrike" dirty="0">
                          <a:solidFill>
                            <a:schemeClr val="bg1"/>
                          </a:solidFill>
                          <a:effectLst/>
                          <a:latin typeface="Trebuchet MS" panose="020B0603020202020204" pitchFamily="34" charset="0"/>
                        </a:rPr>
                        <a:t>Use Case</a:t>
                      </a:r>
                      <a:endParaRPr lang="en-US" sz="1000" b="1" i="0" u="none" strike="noStrike" dirty="0">
                        <a:solidFill>
                          <a:schemeClr val="bg1"/>
                        </a:solidFill>
                        <a:effectLst/>
                        <a:latin typeface="Trebuchet MS" panose="020B0603020202020204" pitchFamily="34" charset="0"/>
                      </a:endParaRPr>
                    </a:p>
                  </a:txBody>
                  <a:tcPr marL="9525" marR="9525" marT="9525" marB="0" anchor="b">
                    <a:solidFill>
                      <a:srgbClr val="00CC99"/>
                    </a:solidFill>
                  </a:tcPr>
                </a:tc>
              </a:tr>
              <a:tr h="209550">
                <a:tc>
                  <a:txBody>
                    <a:bodyPr/>
                    <a:lstStyle/>
                    <a:p>
                      <a:pPr algn="ctr" fontAlgn="b"/>
                      <a:r>
                        <a:rPr lang="en-US" sz="1000" u="none" strike="noStrike">
                          <a:effectLst/>
                          <a:latin typeface="Trebuchet MS" panose="020B0603020202020204" pitchFamily="34" charset="0"/>
                        </a:rPr>
                        <a:t>B</a:t>
                      </a:r>
                      <a:endParaRPr lang="en-US" sz="1000" b="0" i="0" u="none" strike="noStrike">
                        <a:solidFill>
                          <a:srgbClr val="000000"/>
                        </a:solidFill>
                        <a:effectLst/>
                        <a:latin typeface="Trebuchet MS" panose="020B0603020202020204" pitchFamily="34" charset="0"/>
                      </a:endParaRPr>
                    </a:p>
                  </a:txBody>
                  <a:tcPr marL="9525" marR="9525" marT="9525" marB="0" anchor="b"/>
                </a:tc>
                <a:tc>
                  <a:txBody>
                    <a:bodyPr/>
                    <a:lstStyle/>
                    <a:p>
                      <a:pPr algn="ctr" fontAlgn="b"/>
                      <a:r>
                        <a:rPr lang="en-US" sz="1000" u="none" strike="noStrike">
                          <a:effectLst/>
                          <a:latin typeface="Trebuchet MS" panose="020B0603020202020204" pitchFamily="34" charset="0"/>
                        </a:rPr>
                        <a:t>1</a:t>
                      </a:r>
                      <a:endParaRPr lang="en-US" sz="1000" b="0" i="0" u="none" strike="noStrike">
                        <a:solidFill>
                          <a:srgbClr val="000000"/>
                        </a:solidFill>
                        <a:effectLst/>
                        <a:latin typeface="Trebuchet MS" panose="020B0603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Trebuchet MS" panose="020B0603020202020204" pitchFamily="34" charset="0"/>
                      </a:endParaRPr>
                    </a:p>
                  </a:txBody>
                  <a:tcPr marL="9525" marR="9525" marT="9525" marB="0" anchor="b"/>
                </a:tc>
              </a:tr>
              <a:tr h="209550">
                <a:tc>
                  <a:txBody>
                    <a:bodyPr/>
                    <a:lstStyle/>
                    <a:p>
                      <a:pPr algn="ctr" fontAlgn="b"/>
                      <a:r>
                        <a:rPr lang="en-US" sz="1000" u="none" strike="noStrike">
                          <a:effectLst/>
                          <a:latin typeface="Trebuchet MS" panose="020B0603020202020204" pitchFamily="34" charset="0"/>
                        </a:rPr>
                        <a:t>C</a:t>
                      </a:r>
                      <a:endParaRPr lang="en-US" sz="1000" b="0" i="0" u="none" strike="noStrike">
                        <a:solidFill>
                          <a:srgbClr val="000000"/>
                        </a:solidFill>
                        <a:effectLst/>
                        <a:latin typeface="Trebuchet MS" panose="020B0603020202020204" pitchFamily="34" charset="0"/>
                      </a:endParaRPr>
                    </a:p>
                  </a:txBody>
                  <a:tcPr marL="9525" marR="9525" marT="9525" marB="0" anchor="b"/>
                </a:tc>
                <a:tc>
                  <a:txBody>
                    <a:bodyPr/>
                    <a:lstStyle/>
                    <a:p>
                      <a:pPr algn="ctr" fontAlgn="b"/>
                      <a:r>
                        <a:rPr lang="en-US" sz="1000" u="none" strike="noStrike" dirty="0">
                          <a:effectLst/>
                          <a:latin typeface="Trebuchet MS" panose="020B0603020202020204" pitchFamily="34" charset="0"/>
                        </a:rPr>
                        <a:t>2</a:t>
                      </a:r>
                      <a:endParaRPr lang="en-US" sz="10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ctr" fontAlgn="b"/>
                      <a:endParaRPr lang="en-US" sz="1000" b="0" i="0" u="none" strike="noStrike">
                        <a:solidFill>
                          <a:srgbClr val="000000"/>
                        </a:solidFill>
                        <a:effectLst/>
                        <a:latin typeface="Trebuchet MS" panose="020B0603020202020204" pitchFamily="34" charset="0"/>
                      </a:endParaRPr>
                    </a:p>
                  </a:txBody>
                  <a:tcPr marL="9525" marR="9525" marT="9525" marB="0" anchor="b"/>
                </a:tc>
              </a:tr>
              <a:tr h="209550">
                <a:tc>
                  <a:txBody>
                    <a:bodyPr/>
                    <a:lstStyle/>
                    <a:p>
                      <a:pPr algn="ctr" fontAlgn="b"/>
                      <a:r>
                        <a:rPr lang="en-US" sz="1000" u="none" strike="noStrike">
                          <a:effectLst/>
                          <a:latin typeface="Trebuchet MS" panose="020B0603020202020204" pitchFamily="34" charset="0"/>
                        </a:rPr>
                        <a:t>D</a:t>
                      </a:r>
                      <a:endParaRPr lang="en-US" sz="1000" b="0" i="0" u="none" strike="noStrike">
                        <a:solidFill>
                          <a:srgbClr val="000000"/>
                        </a:solidFill>
                        <a:effectLst/>
                        <a:latin typeface="Trebuchet MS" panose="020B0603020202020204" pitchFamily="34" charset="0"/>
                      </a:endParaRPr>
                    </a:p>
                  </a:txBody>
                  <a:tcPr marL="9525" marR="9525" marT="9525" marB="0" anchor="b"/>
                </a:tc>
                <a:tc>
                  <a:txBody>
                    <a:bodyPr/>
                    <a:lstStyle/>
                    <a:p>
                      <a:pPr algn="ctr" fontAlgn="b"/>
                      <a:r>
                        <a:rPr lang="en-US" sz="1000" u="none" strike="noStrike" dirty="0">
                          <a:effectLst/>
                          <a:latin typeface="Trebuchet MS" panose="020B0603020202020204" pitchFamily="34" charset="0"/>
                        </a:rPr>
                        <a:t>2</a:t>
                      </a:r>
                      <a:endParaRPr lang="en-US" sz="10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ctr" fontAlgn="b"/>
                      <a:endParaRPr lang="en-US" sz="1000" b="0" i="0" u="none" strike="noStrike" dirty="0">
                        <a:solidFill>
                          <a:srgbClr val="000000"/>
                        </a:solidFill>
                        <a:effectLst/>
                        <a:latin typeface="Trebuchet MS" panose="020B0603020202020204" pitchFamily="34" charset="0"/>
                      </a:endParaRPr>
                    </a:p>
                  </a:txBody>
                  <a:tcPr marL="9525" marR="9525" marT="9525" marB="0" anchor="b"/>
                </a:tc>
              </a:tr>
              <a:tr h="209550">
                <a:tc>
                  <a:txBody>
                    <a:bodyPr/>
                    <a:lstStyle/>
                    <a:p>
                      <a:pPr algn="ctr" fontAlgn="b"/>
                      <a:r>
                        <a:rPr lang="en-US" sz="1000" u="none" strike="noStrike">
                          <a:effectLst/>
                          <a:latin typeface="Trebuchet MS" panose="020B0603020202020204" pitchFamily="34" charset="0"/>
                        </a:rPr>
                        <a:t>E</a:t>
                      </a:r>
                      <a:endParaRPr lang="en-US" sz="1000" b="0" i="0" u="none" strike="noStrike">
                        <a:solidFill>
                          <a:srgbClr val="000000"/>
                        </a:solidFill>
                        <a:effectLst/>
                        <a:latin typeface="Trebuchet MS" panose="020B0603020202020204" pitchFamily="34" charset="0"/>
                      </a:endParaRPr>
                    </a:p>
                  </a:txBody>
                  <a:tcPr marL="9525" marR="9525" marT="9525" marB="0" anchor="b"/>
                </a:tc>
                <a:tc>
                  <a:txBody>
                    <a:bodyPr/>
                    <a:lstStyle/>
                    <a:p>
                      <a:pPr algn="ctr" fontAlgn="b"/>
                      <a:r>
                        <a:rPr lang="en-US" sz="1000" u="none" strike="noStrike" dirty="0">
                          <a:effectLst/>
                          <a:latin typeface="Trebuchet MS" panose="020B0603020202020204" pitchFamily="34" charset="0"/>
                        </a:rPr>
                        <a:t>1</a:t>
                      </a:r>
                      <a:endParaRPr lang="en-US" sz="10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ctr" fontAlgn="b"/>
                      <a:endParaRPr lang="en-US" sz="1000" b="0" i="0" u="none" strike="noStrike" dirty="0">
                        <a:solidFill>
                          <a:srgbClr val="000000"/>
                        </a:solidFill>
                        <a:effectLst/>
                        <a:latin typeface="Trebuchet MS" panose="020B0603020202020204" pitchFamily="34" charset="0"/>
                      </a:endParaRPr>
                    </a:p>
                  </a:txBody>
                  <a:tcPr marL="9525" marR="9525" marT="9525" marB="0" anchor="b"/>
                </a:tc>
              </a:tr>
            </a:tbl>
          </a:graphicData>
        </a:graphic>
      </p:graphicFrame>
      <p:grpSp>
        <p:nvGrpSpPr>
          <p:cNvPr id="6" name="Group 5"/>
          <p:cNvGrpSpPr/>
          <p:nvPr/>
        </p:nvGrpSpPr>
        <p:grpSpPr>
          <a:xfrm>
            <a:off x="1873250" y="3349625"/>
            <a:ext cx="8629650" cy="2281884"/>
            <a:chOff x="0" y="0"/>
            <a:chExt cx="7493794" cy="2752725"/>
          </a:xfrm>
        </p:grpSpPr>
        <p:graphicFrame>
          <p:nvGraphicFramePr>
            <p:cNvPr id="7" name="Chart 6"/>
            <p:cNvGraphicFramePr/>
            <p:nvPr>
              <p:extLst>
                <p:ext uri="{D42A27DB-BD31-4B8C-83A1-F6EECF244321}">
                  <p14:modId xmlns:p14="http://schemas.microsoft.com/office/powerpoint/2010/main" val="4170028869"/>
                </p:ext>
              </p:extLst>
            </p:nvPr>
          </p:nvGraphicFramePr>
          <p:xfrm>
            <a:off x="0" y="0"/>
            <a:ext cx="7493794" cy="2752725"/>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Straight Connector 7"/>
            <p:cNvCxnSpPr/>
            <p:nvPr/>
          </p:nvCxnSpPr>
          <p:spPr>
            <a:xfrm>
              <a:off x="221834" y="1284439"/>
              <a:ext cx="7164433" cy="13973"/>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73730727"/>
      </p:ext>
    </p:extLst>
  </p:cSld>
  <p:clrMapOvr>
    <a:masterClrMapping/>
  </p:clrMapOvr>
  <p:transition spd="med">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02970" y="771500"/>
            <a:ext cx="10469830" cy="3585597"/>
          </a:xfrm>
          <a:prstGeom prst="rect">
            <a:avLst/>
          </a:prstGeom>
        </p:spPr>
        <p:txBody>
          <a:bodyPr wrap="square">
            <a:spAutoFit/>
          </a:bodyPr>
          <a:lstStyle/>
          <a:p>
            <a:pPr marL="342900" indent="-342900">
              <a:spcAft>
                <a:spcPts val="600"/>
              </a:spcAft>
              <a:buFont typeface="Wingdings" panose="05000000000000000000" pitchFamily="2" charset="2"/>
              <a:buChar char="q"/>
            </a:pPr>
            <a:r>
              <a:rPr lang="en-US" sz="2400" dirty="0">
                <a:latin typeface="Calibri" panose="020F0502020204030204" pitchFamily="34" charset="0"/>
              </a:rPr>
              <a:t>Our </a:t>
            </a:r>
            <a:r>
              <a:rPr lang="en-US" sz="2400" dirty="0" smtClean="0">
                <a:latin typeface="Calibri" panose="020F0502020204030204" pitchFamily="34" charset="0"/>
              </a:rPr>
              <a:t>Task in hand</a:t>
            </a:r>
          </a:p>
          <a:p>
            <a:pPr marL="342900" indent="-342900">
              <a:spcAft>
                <a:spcPts val="600"/>
              </a:spcAft>
              <a:buFont typeface="Wingdings" panose="05000000000000000000" pitchFamily="2" charset="2"/>
              <a:buChar char="q"/>
            </a:pPr>
            <a:r>
              <a:rPr lang="en-US" sz="2400" dirty="0">
                <a:latin typeface="Calibri" panose="020F0502020204030204" pitchFamily="34" charset="0"/>
              </a:rPr>
              <a:t>What we </a:t>
            </a:r>
            <a:r>
              <a:rPr lang="en-US" sz="2400" dirty="0" smtClean="0">
                <a:latin typeface="Calibri" panose="020F0502020204030204" pitchFamily="34" charset="0"/>
              </a:rPr>
              <a:t>want </a:t>
            </a:r>
            <a:r>
              <a:rPr lang="en-US" sz="2400" dirty="0">
                <a:latin typeface="Calibri" panose="020F0502020204030204" pitchFamily="34" charset="0"/>
              </a:rPr>
              <a:t>to </a:t>
            </a:r>
            <a:r>
              <a:rPr lang="en-US" sz="2400" dirty="0" smtClean="0">
                <a:latin typeface="Calibri" panose="020F0502020204030204" pitchFamily="34" charset="0"/>
              </a:rPr>
              <a:t>accomplish using ML?</a:t>
            </a:r>
            <a:endParaRPr lang="en-US" sz="2400" dirty="0">
              <a:latin typeface="Calibri" panose="020F0502020204030204" pitchFamily="34" charset="0"/>
            </a:endParaRPr>
          </a:p>
          <a:p>
            <a:pPr marL="342900" indent="-342900">
              <a:spcAft>
                <a:spcPts val="600"/>
              </a:spcAft>
              <a:buFont typeface="Wingdings" panose="05000000000000000000" pitchFamily="2" charset="2"/>
              <a:buChar char="q"/>
            </a:pPr>
            <a:r>
              <a:rPr lang="en-US" sz="2400" dirty="0" smtClean="0">
                <a:latin typeface="Calibri" panose="020F0502020204030204" pitchFamily="34" charset="0"/>
              </a:rPr>
              <a:t>How we will accomplish it?</a:t>
            </a:r>
          </a:p>
          <a:p>
            <a:pPr marL="342900" indent="-342900">
              <a:spcAft>
                <a:spcPts val="600"/>
              </a:spcAft>
              <a:buFont typeface="Wingdings" panose="05000000000000000000" pitchFamily="2" charset="2"/>
              <a:buChar char="q"/>
            </a:pPr>
            <a:r>
              <a:rPr lang="en-US" sz="2400" dirty="0" smtClean="0">
                <a:latin typeface="Calibri" panose="020F0502020204030204" pitchFamily="34" charset="0"/>
              </a:rPr>
              <a:t>Process Diagram</a:t>
            </a:r>
          </a:p>
          <a:p>
            <a:pPr marL="342900" indent="-342900">
              <a:spcAft>
                <a:spcPts val="600"/>
              </a:spcAft>
              <a:buFont typeface="Wingdings" panose="05000000000000000000" pitchFamily="2" charset="2"/>
              <a:buChar char="q"/>
            </a:pPr>
            <a:r>
              <a:rPr lang="en-US" sz="2400" dirty="0" smtClean="0">
                <a:latin typeface="Calibri" panose="020F0502020204030204" pitchFamily="34" charset="0"/>
              </a:rPr>
              <a:t>How it works?</a:t>
            </a:r>
          </a:p>
          <a:p>
            <a:pPr marL="342900" indent="-342900">
              <a:spcAft>
                <a:spcPts val="600"/>
              </a:spcAft>
              <a:buFont typeface="Wingdings" panose="05000000000000000000" pitchFamily="2" charset="2"/>
              <a:buChar char="q"/>
            </a:pPr>
            <a:r>
              <a:rPr lang="en-US" sz="2400" dirty="0" smtClean="0">
                <a:latin typeface="Calibri" panose="020F0502020204030204" pitchFamily="34" charset="0"/>
              </a:rPr>
              <a:t>Next Steps</a:t>
            </a:r>
          </a:p>
          <a:p>
            <a:pPr marL="342900" indent="-342900">
              <a:spcAft>
                <a:spcPts val="600"/>
              </a:spcAft>
              <a:buFont typeface="Wingdings" panose="05000000000000000000" pitchFamily="2" charset="2"/>
              <a:buChar char="q"/>
            </a:pPr>
            <a:r>
              <a:rPr lang="en-US" sz="2400" dirty="0" smtClean="0">
                <a:latin typeface="Calibri" panose="020F0502020204030204" pitchFamily="34" charset="0"/>
              </a:rPr>
              <a:t>Q&amp;A</a:t>
            </a:r>
          </a:p>
          <a:p>
            <a:pPr marL="342900" indent="-342900">
              <a:spcAft>
                <a:spcPts val="600"/>
              </a:spcAft>
              <a:buFont typeface="Wingdings" panose="05000000000000000000" pitchFamily="2" charset="2"/>
              <a:buChar char="q"/>
            </a:pPr>
            <a:r>
              <a:rPr lang="en-US" sz="2400" dirty="0" smtClean="0">
                <a:latin typeface="Calibri" panose="020F0502020204030204" pitchFamily="34" charset="0"/>
              </a:rPr>
              <a:t>Appendix (for reference)</a:t>
            </a:r>
          </a:p>
        </p:txBody>
      </p:sp>
      <p:sp>
        <p:nvSpPr>
          <p:cNvPr id="5" name="Title 1"/>
          <p:cNvSpPr>
            <a:spLocks noGrp="1"/>
          </p:cNvSpPr>
          <p:nvPr>
            <p:ph type="title"/>
          </p:nvPr>
        </p:nvSpPr>
        <p:spPr>
          <a:xfrm>
            <a:off x="430063" y="90485"/>
            <a:ext cx="10972800" cy="366715"/>
          </a:xfrm>
        </p:spPr>
        <p:txBody>
          <a:bodyPr>
            <a:normAutofit fontScale="90000"/>
          </a:bodyPr>
          <a:lstStyle/>
          <a:p>
            <a:r>
              <a:rPr lang="en-US" sz="2400" b="1" dirty="0" smtClean="0">
                <a:latin typeface="Calibri" panose="020F0502020204030204" pitchFamily="34" charset="0"/>
              </a:rPr>
              <a:t>Agenda</a:t>
            </a:r>
            <a:endParaRPr lang="en-US" sz="2400" b="1" dirty="0">
              <a:latin typeface="Calibri" panose="020F0502020204030204" pitchFamily="34" charset="0"/>
            </a:endParaRPr>
          </a:p>
        </p:txBody>
      </p:sp>
    </p:spTree>
    <p:extLst>
      <p:ext uri="{BB962C8B-B14F-4D97-AF65-F5344CB8AC3E}">
        <p14:creationId xmlns:p14="http://schemas.microsoft.com/office/powerpoint/2010/main" val="762732348"/>
      </p:ext>
    </p:extLst>
  </p:cSld>
  <p:clrMapOvr>
    <a:masterClrMapping/>
  </p:clrMapOvr>
  <p:transition spd="med">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063" y="90485"/>
            <a:ext cx="10972800" cy="366715"/>
          </a:xfrm>
        </p:spPr>
        <p:txBody>
          <a:bodyPr>
            <a:normAutofit fontScale="90000"/>
          </a:bodyPr>
          <a:lstStyle/>
          <a:p>
            <a:r>
              <a:rPr lang="en-US" sz="2400" b="1" dirty="0" smtClean="0">
                <a:latin typeface="Calibri" panose="020F0502020204030204" pitchFamily="34" charset="0"/>
              </a:rPr>
              <a:t>Our Task in hand</a:t>
            </a:r>
            <a:endParaRPr lang="en-US" sz="2400" b="1" dirty="0">
              <a:latin typeface="Calibri" panose="020F0502020204030204" pitchFamily="34" charset="0"/>
            </a:endParaRPr>
          </a:p>
        </p:txBody>
      </p:sp>
      <p:sp>
        <p:nvSpPr>
          <p:cNvPr id="6" name="Rectangle 5"/>
          <p:cNvSpPr/>
          <p:nvPr/>
        </p:nvSpPr>
        <p:spPr>
          <a:xfrm>
            <a:off x="983926" y="546100"/>
            <a:ext cx="9957124" cy="707886"/>
          </a:xfrm>
          <a:prstGeom prst="rect">
            <a:avLst/>
          </a:prstGeom>
        </p:spPr>
        <p:txBody>
          <a:bodyPr wrap="square">
            <a:spAutoFit/>
          </a:bodyPr>
          <a:lstStyle/>
          <a:p>
            <a:pPr marL="742950" marR="0" lvl="1" indent="-285750">
              <a:spcBef>
                <a:spcPts val="0"/>
              </a:spcBef>
              <a:spcAft>
                <a:spcPts val="600"/>
              </a:spcAft>
              <a:buFont typeface="Symbol" panose="05050102010706020507" pitchFamily="18" charset="2"/>
              <a:buChar char=""/>
            </a:pPr>
            <a:r>
              <a:rPr lang="en-US" sz="2000" dirty="0" smtClean="0">
                <a:latin typeface="Calibri" panose="020F0502020204030204" pitchFamily="34" charset="0"/>
                <a:ea typeface="Times New Roman" panose="02020603050405020304" pitchFamily="18" charset="0"/>
                <a:cs typeface="Times New Roman" panose="02020603050405020304" pitchFamily="18" charset="0"/>
              </a:rPr>
              <a:t>Develop a conceptual </a:t>
            </a:r>
            <a:r>
              <a:rPr lang="en-US" sz="2000" dirty="0">
                <a:latin typeface="Calibri" panose="020F0502020204030204" pitchFamily="34" charset="0"/>
                <a:ea typeface="Times New Roman" panose="02020603050405020304" pitchFamily="18" charset="0"/>
                <a:cs typeface="Times New Roman" panose="02020603050405020304" pitchFamily="18" charset="0"/>
              </a:rPr>
              <a:t>document detailing </a:t>
            </a:r>
            <a:r>
              <a:rPr lang="en-US" sz="2000" dirty="0" smtClean="0">
                <a:latin typeface="Calibri" panose="020F0502020204030204" pitchFamily="34" charset="0"/>
                <a:ea typeface="Times New Roman" panose="02020603050405020304" pitchFamily="18" charset="0"/>
                <a:cs typeface="Times New Roman" panose="02020603050405020304" pitchFamily="18" charset="0"/>
              </a:rPr>
              <a:t>the </a:t>
            </a:r>
            <a:r>
              <a:rPr lang="en-US" sz="2000" dirty="0">
                <a:latin typeface="Calibri" panose="020F0502020204030204" pitchFamily="34" charset="0"/>
                <a:ea typeface="Times New Roman" panose="02020603050405020304" pitchFamily="18" charset="0"/>
                <a:cs typeface="Times New Roman" panose="02020603050405020304" pitchFamily="18" charset="0"/>
              </a:rPr>
              <a:t>role of </a:t>
            </a:r>
            <a:r>
              <a:rPr lang="en-US" sz="2000" dirty="0" smtClean="0">
                <a:latin typeface="Calibri" panose="020F0502020204030204" pitchFamily="34" charset="0"/>
                <a:ea typeface="Times New Roman" panose="02020603050405020304" pitchFamily="18" charset="0"/>
                <a:cs typeface="Times New Roman" panose="02020603050405020304" pitchFamily="18" charset="0"/>
              </a:rPr>
              <a:t>“Machine Learning” in optimizing the </a:t>
            </a:r>
            <a:r>
              <a:rPr lang="en-US" sz="2000" u="sng" dirty="0" smtClean="0">
                <a:latin typeface="Calibri" panose="020F0502020204030204" pitchFamily="34" charset="0"/>
                <a:ea typeface="Times New Roman" panose="02020603050405020304" pitchFamily="18" charset="0"/>
                <a:cs typeface="Times New Roman" panose="02020603050405020304" pitchFamily="18" charset="0"/>
              </a:rPr>
              <a:t>Design</a:t>
            </a:r>
            <a:r>
              <a:rPr lang="en-US" sz="2000" dirty="0" smtClean="0">
                <a:latin typeface="Calibri" panose="020F0502020204030204" pitchFamily="34" charset="0"/>
                <a:ea typeface="Times New Roman" panose="02020603050405020304" pitchFamily="18" charset="0"/>
                <a:cs typeface="Times New Roman" panose="02020603050405020304" pitchFamily="18" charset="0"/>
              </a:rPr>
              <a:t> </a:t>
            </a:r>
            <a:r>
              <a:rPr lang="en-US" sz="2000" dirty="0">
                <a:latin typeface="Calibri" panose="020F0502020204030204" pitchFamily="34" charset="0"/>
                <a:ea typeface="Times New Roman" panose="02020603050405020304" pitchFamily="18" charset="0"/>
                <a:cs typeface="Times New Roman" panose="02020603050405020304" pitchFamily="18" charset="0"/>
              </a:rPr>
              <a:t>and </a:t>
            </a:r>
            <a:r>
              <a:rPr lang="en-US" sz="2000" u="sng" dirty="0" smtClean="0">
                <a:latin typeface="Calibri" panose="020F0502020204030204" pitchFamily="34" charset="0"/>
                <a:ea typeface="Times New Roman" panose="02020603050405020304" pitchFamily="18" charset="0"/>
                <a:cs typeface="Times New Roman" panose="02020603050405020304" pitchFamily="18" charset="0"/>
              </a:rPr>
              <a:t>Build</a:t>
            </a:r>
            <a:r>
              <a:rPr lang="en-US" sz="2000" dirty="0" smtClean="0">
                <a:latin typeface="Calibri" panose="020F0502020204030204" pitchFamily="34" charset="0"/>
                <a:ea typeface="Times New Roman" panose="02020603050405020304" pitchFamily="18" charset="0"/>
                <a:cs typeface="Times New Roman" panose="02020603050405020304" pitchFamily="18" charset="0"/>
              </a:rPr>
              <a:t> phases of IPM projects delivery.</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2485" y="1630293"/>
            <a:ext cx="6840007" cy="4032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781738" y="5912843"/>
            <a:ext cx="10330761" cy="400110"/>
          </a:xfrm>
          <a:prstGeom prst="rect">
            <a:avLst/>
          </a:prstGeom>
        </p:spPr>
        <p:txBody>
          <a:bodyPr wrap="square">
            <a:spAutoFit/>
          </a:bodyPr>
          <a:lstStyle/>
          <a:p>
            <a:pPr marL="742950" marR="0" lvl="1" indent="-285750">
              <a:spcBef>
                <a:spcPts val="0"/>
              </a:spcBef>
              <a:spcAft>
                <a:spcPts val="600"/>
              </a:spcAft>
              <a:buFont typeface="Symbol" panose="05050102010706020507" pitchFamily="18" charset="2"/>
              <a:buChar char=""/>
            </a:pPr>
            <a:r>
              <a:rPr lang="en-US" sz="2000" dirty="0" smtClean="0">
                <a:latin typeface="Calibri" panose="020F0502020204030204" pitchFamily="34" charset="0"/>
                <a:ea typeface="Times New Roman" panose="02020603050405020304" pitchFamily="18" charset="0"/>
                <a:cs typeface="Times New Roman" panose="02020603050405020304" pitchFamily="18" charset="0"/>
              </a:rPr>
              <a:t>This concept if selected will be leveraged to </a:t>
            </a:r>
            <a:r>
              <a:rPr lang="en-US" sz="2000" dirty="0">
                <a:latin typeface="Calibri" panose="020F0502020204030204" pitchFamily="34" charset="0"/>
                <a:ea typeface="Times New Roman" panose="02020603050405020304" pitchFamily="18" charset="0"/>
                <a:cs typeface="Times New Roman" panose="02020603050405020304" pitchFamily="18" charset="0"/>
              </a:rPr>
              <a:t>build the </a:t>
            </a:r>
            <a:r>
              <a:rPr lang="en-US" sz="2000" dirty="0" smtClean="0">
                <a:latin typeface="Calibri" panose="020F0502020204030204" pitchFamily="34" charset="0"/>
                <a:ea typeface="Times New Roman" panose="02020603050405020304" pitchFamily="18" charset="0"/>
                <a:cs typeface="Times New Roman" panose="02020603050405020304" pitchFamily="18" charset="0"/>
              </a:rPr>
              <a:t>solution later by a development team</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p:txBody>
      </p:sp>
      <p:grpSp>
        <p:nvGrpSpPr>
          <p:cNvPr id="3" name="Group 2"/>
          <p:cNvGrpSpPr/>
          <p:nvPr/>
        </p:nvGrpSpPr>
        <p:grpSpPr>
          <a:xfrm>
            <a:off x="2534559" y="1253986"/>
            <a:ext cx="3701141" cy="2886214"/>
            <a:chOff x="2496459" y="1253986"/>
            <a:chExt cx="3701141" cy="2886214"/>
          </a:xfrm>
        </p:grpSpPr>
        <p:cxnSp>
          <p:nvCxnSpPr>
            <p:cNvPr id="4" name="Straight Arrow Connector 3"/>
            <p:cNvCxnSpPr/>
            <p:nvPr/>
          </p:nvCxnSpPr>
          <p:spPr>
            <a:xfrm>
              <a:off x="2565817" y="1253986"/>
              <a:ext cx="1346766" cy="707331"/>
            </a:xfrm>
            <a:prstGeom prst="straightConnector1">
              <a:avLst/>
            </a:prstGeom>
            <a:ln>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607217" y="1253986"/>
              <a:ext cx="1548983" cy="707331"/>
            </a:xfrm>
            <a:prstGeom prst="straightConnector1">
              <a:avLst/>
            </a:prstGeom>
            <a:ln>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96459" y="1253986"/>
              <a:ext cx="685800" cy="2886214"/>
            </a:xfrm>
            <a:prstGeom prst="straightConnector1">
              <a:avLst/>
            </a:prstGeom>
            <a:ln>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556000" y="1253986"/>
              <a:ext cx="2641600" cy="2507229"/>
            </a:xfrm>
            <a:prstGeom prst="straightConnector1">
              <a:avLst/>
            </a:prstGeom>
            <a:ln>
              <a:solidFill>
                <a:srgbClr val="99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8179609"/>
      </p:ext>
    </p:extLst>
  </p:cSld>
  <p:clrMapOvr>
    <a:masterClrMapping/>
  </p:clrMapOvr>
  <p:transition spd="med">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063" y="90485"/>
            <a:ext cx="10972800" cy="366715"/>
          </a:xfrm>
        </p:spPr>
        <p:txBody>
          <a:bodyPr>
            <a:normAutofit fontScale="90000"/>
          </a:bodyPr>
          <a:lstStyle/>
          <a:p>
            <a:r>
              <a:rPr lang="en-US" sz="2400" b="1" dirty="0" smtClean="0">
                <a:latin typeface="Calibri" panose="020F0502020204030204" pitchFamily="34" charset="0"/>
              </a:rPr>
              <a:t>What we want to accomplish in “Design” phase using ML?</a:t>
            </a:r>
            <a:endParaRPr lang="en-US" sz="2400" b="1" dirty="0">
              <a:latin typeface="Calibri" panose="020F0502020204030204" pitchFamily="34" charset="0"/>
            </a:endParaRPr>
          </a:p>
        </p:txBody>
      </p:sp>
      <p:pic>
        <p:nvPicPr>
          <p:cNvPr id="3" name="Picture 2"/>
          <p:cNvPicPr>
            <a:picLocks noChangeAspect="1"/>
          </p:cNvPicPr>
          <p:nvPr/>
        </p:nvPicPr>
        <p:blipFill>
          <a:blip r:embed="rId2"/>
          <a:stretch>
            <a:fillRect/>
          </a:stretch>
        </p:blipFill>
        <p:spPr>
          <a:xfrm>
            <a:off x="3083116" y="720775"/>
            <a:ext cx="2678659" cy="1900174"/>
          </a:xfrm>
          <a:prstGeom prst="rect">
            <a:avLst/>
          </a:prstGeom>
        </p:spPr>
      </p:pic>
      <p:pic>
        <p:nvPicPr>
          <p:cNvPr id="5" name="Picture 4"/>
          <p:cNvPicPr>
            <a:picLocks noChangeAspect="1"/>
          </p:cNvPicPr>
          <p:nvPr/>
        </p:nvPicPr>
        <p:blipFill>
          <a:blip r:embed="rId3"/>
          <a:stretch>
            <a:fillRect/>
          </a:stretch>
        </p:blipFill>
        <p:spPr>
          <a:xfrm>
            <a:off x="6182464" y="823123"/>
            <a:ext cx="2655947" cy="1797826"/>
          </a:xfrm>
          <a:prstGeom prst="rect">
            <a:avLst/>
          </a:prstGeom>
        </p:spPr>
      </p:pic>
      <p:pic>
        <p:nvPicPr>
          <p:cNvPr id="6" name="Picture 5"/>
          <p:cNvPicPr>
            <a:picLocks noChangeAspect="1"/>
          </p:cNvPicPr>
          <p:nvPr/>
        </p:nvPicPr>
        <p:blipFill>
          <a:blip r:embed="rId4"/>
          <a:stretch>
            <a:fillRect/>
          </a:stretch>
        </p:blipFill>
        <p:spPr>
          <a:xfrm>
            <a:off x="501966" y="3613693"/>
            <a:ext cx="3104219" cy="1959538"/>
          </a:xfrm>
          <a:prstGeom prst="rect">
            <a:avLst/>
          </a:prstGeom>
        </p:spPr>
      </p:pic>
      <p:sp>
        <p:nvSpPr>
          <p:cNvPr id="8" name="Title 1"/>
          <p:cNvSpPr txBox="1">
            <a:spLocks/>
          </p:cNvSpPr>
          <p:nvPr/>
        </p:nvSpPr>
        <p:spPr>
          <a:xfrm>
            <a:off x="3515900" y="2591303"/>
            <a:ext cx="1813090" cy="366715"/>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kern="1200">
                <a:solidFill>
                  <a:schemeClr val="tx1"/>
                </a:solidFill>
                <a:latin typeface="+mj-lt"/>
                <a:ea typeface="+mj-ea"/>
                <a:cs typeface="+mj-cs"/>
              </a:defRPr>
            </a:lvl1pPr>
          </a:lstStyle>
          <a:p>
            <a:r>
              <a:rPr lang="en-US" sz="1400" b="1" dirty="0" smtClean="0">
                <a:solidFill>
                  <a:srgbClr val="0000CC"/>
                </a:solidFill>
                <a:latin typeface="Calibri" panose="020F0502020204030204" pitchFamily="34" charset="0"/>
              </a:rPr>
              <a:t>(2</a:t>
            </a:r>
            <a:r>
              <a:rPr lang="en-US" sz="1400" b="1" dirty="0">
                <a:solidFill>
                  <a:srgbClr val="0000CC"/>
                </a:solidFill>
                <a:latin typeface="Calibri" panose="020F0502020204030204" pitchFamily="34" charset="0"/>
              </a:rPr>
              <a:t>)</a:t>
            </a:r>
            <a:r>
              <a:rPr lang="en-US" sz="1400" b="1" dirty="0" smtClean="0">
                <a:solidFill>
                  <a:srgbClr val="0000CC"/>
                </a:solidFill>
                <a:latin typeface="Calibri" panose="020F0502020204030204" pitchFamily="34" charset="0"/>
              </a:rPr>
              <a:t> Identify Use Cases</a:t>
            </a:r>
            <a:endParaRPr lang="en-US" sz="1400" b="1" dirty="0">
              <a:solidFill>
                <a:srgbClr val="0000CC"/>
              </a:solidFill>
              <a:latin typeface="Calibri" panose="020F0502020204030204" pitchFamily="34" charset="0"/>
            </a:endParaRPr>
          </a:p>
        </p:txBody>
      </p:sp>
      <p:sp>
        <p:nvSpPr>
          <p:cNvPr id="9" name="Title 1"/>
          <p:cNvSpPr txBox="1">
            <a:spLocks/>
          </p:cNvSpPr>
          <p:nvPr/>
        </p:nvSpPr>
        <p:spPr>
          <a:xfrm>
            <a:off x="5636025" y="2591303"/>
            <a:ext cx="3748824" cy="366715"/>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kern="1200">
                <a:solidFill>
                  <a:schemeClr val="tx1"/>
                </a:solidFill>
                <a:latin typeface="+mj-lt"/>
                <a:ea typeface="+mj-ea"/>
                <a:cs typeface="+mj-cs"/>
              </a:defRPr>
            </a:lvl1pPr>
          </a:lstStyle>
          <a:p>
            <a:r>
              <a:rPr lang="en-US" sz="1400" b="1" dirty="0" smtClean="0">
                <a:solidFill>
                  <a:srgbClr val="0000CC"/>
                </a:solidFill>
                <a:latin typeface="Calibri" panose="020F0502020204030204" pitchFamily="34" charset="0"/>
              </a:rPr>
              <a:t>(3) Identify the dependency between Use Cases</a:t>
            </a:r>
            <a:endParaRPr lang="en-US" sz="1400" b="1" dirty="0">
              <a:solidFill>
                <a:srgbClr val="0000CC"/>
              </a:solidFill>
              <a:latin typeface="Calibri" panose="020F0502020204030204" pitchFamily="34" charset="0"/>
            </a:endParaRPr>
          </a:p>
        </p:txBody>
      </p:sp>
      <p:sp>
        <p:nvSpPr>
          <p:cNvPr id="10" name="Title 1"/>
          <p:cNvSpPr txBox="1">
            <a:spLocks/>
          </p:cNvSpPr>
          <p:nvPr/>
        </p:nvSpPr>
        <p:spPr>
          <a:xfrm>
            <a:off x="9356725" y="2591303"/>
            <a:ext cx="2603501" cy="366715"/>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kern="1200">
                <a:solidFill>
                  <a:schemeClr val="tx1"/>
                </a:solidFill>
                <a:latin typeface="+mj-lt"/>
                <a:ea typeface="+mj-ea"/>
                <a:cs typeface="+mj-cs"/>
              </a:defRPr>
            </a:lvl1pPr>
          </a:lstStyle>
          <a:p>
            <a:r>
              <a:rPr lang="en-US" sz="1400" b="1" dirty="0" smtClean="0">
                <a:solidFill>
                  <a:srgbClr val="0000CC"/>
                </a:solidFill>
                <a:latin typeface="Calibri" panose="020F0502020204030204" pitchFamily="34" charset="0"/>
              </a:rPr>
              <a:t>(4) Identify System Components</a:t>
            </a:r>
            <a:endParaRPr lang="en-US" sz="1400" b="1" dirty="0">
              <a:solidFill>
                <a:srgbClr val="0000CC"/>
              </a:solidFill>
              <a:latin typeface="Calibri" panose="020F0502020204030204" pitchFamily="34" charset="0"/>
            </a:endParaRPr>
          </a:p>
        </p:txBody>
      </p:sp>
      <p:sp>
        <p:nvSpPr>
          <p:cNvPr id="11" name="Title 1"/>
          <p:cNvSpPr txBox="1">
            <a:spLocks/>
          </p:cNvSpPr>
          <p:nvPr/>
        </p:nvSpPr>
        <p:spPr>
          <a:xfrm>
            <a:off x="8149176" y="5553979"/>
            <a:ext cx="3454689" cy="366715"/>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kern="1200">
                <a:solidFill>
                  <a:schemeClr val="tx1"/>
                </a:solidFill>
                <a:latin typeface="+mj-lt"/>
                <a:ea typeface="+mj-ea"/>
                <a:cs typeface="+mj-cs"/>
              </a:defRPr>
            </a:lvl1pPr>
          </a:lstStyle>
          <a:p>
            <a:r>
              <a:rPr lang="en-US" sz="1400" b="1" dirty="0" smtClean="0">
                <a:solidFill>
                  <a:srgbClr val="0000CC"/>
                </a:solidFill>
                <a:latin typeface="Calibri" panose="020F0502020204030204" pitchFamily="34" charset="0"/>
              </a:rPr>
              <a:t>(7) Estimate Development Efforts</a:t>
            </a:r>
            <a:endParaRPr lang="en-US" sz="1400" b="1" dirty="0">
              <a:solidFill>
                <a:srgbClr val="0000CC"/>
              </a:solidFill>
              <a:latin typeface="Calibri" panose="020F0502020204030204" pitchFamily="34" charset="0"/>
            </a:endParaRPr>
          </a:p>
        </p:txBody>
      </p:sp>
      <p:sp>
        <p:nvSpPr>
          <p:cNvPr id="12" name="Title 1"/>
          <p:cNvSpPr txBox="1">
            <a:spLocks/>
          </p:cNvSpPr>
          <p:nvPr/>
        </p:nvSpPr>
        <p:spPr>
          <a:xfrm>
            <a:off x="4271551" y="5553979"/>
            <a:ext cx="3704157" cy="366715"/>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kern="1200">
                <a:solidFill>
                  <a:schemeClr val="tx1"/>
                </a:solidFill>
                <a:latin typeface="+mj-lt"/>
                <a:ea typeface="+mj-ea"/>
                <a:cs typeface="+mj-cs"/>
              </a:defRPr>
            </a:lvl1pPr>
          </a:lstStyle>
          <a:p>
            <a:r>
              <a:rPr lang="en-US" sz="1400" b="1" dirty="0" smtClean="0">
                <a:solidFill>
                  <a:srgbClr val="0000CC"/>
                </a:solidFill>
                <a:latin typeface="Calibri" panose="020F0502020204030204" pitchFamily="34" charset="0"/>
              </a:rPr>
              <a:t>(6) Identify the complexity of each component</a:t>
            </a:r>
            <a:endParaRPr lang="en-US" sz="1400" b="1" dirty="0">
              <a:solidFill>
                <a:srgbClr val="0000CC"/>
              </a:solidFill>
              <a:latin typeface="Calibri" panose="020F0502020204030204" pitchFamily="34" charset="0"/>
            </a:endParaRPr>
          </a:p>
        </p:txBody>
      </p:sp>
      <p:sp>
        <p:nvSpPr>
          <p:cNvPr id="13" name="Title 1"/>
          <p:cNvSpPr txBox="1">
            <a:spLocks/>
          </p:cNvSpPr>
          <p:nvPr/>
        </p:nvSpPr>
        <p:spPr>
          <a:xfrm>
            <a:off x="86932" y="5553979"/>
            <a:ext cx="3934286" cy="366715"/>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kern="1200">
                <a:solidFill>
                  <a:schemeClr val="tx1"/>
                </a:solidFill>
                <a:latin typeface="+mj-lt"/>
                <a:ea typeface="+mj-ea"/>
                <a:cs typeface="+mj-cs"/>
              </a:defRPr>
            </a:lvl1pPr>
          </a:lstStyle>
          <a:p>
            <a:r>
              <a:rPr lang="en-US" sz="1400" b="1" dirty="0" smtClean="0">
                <a:solidFill>
                  <a:srgbClr val="0000CC"/>
                </a:solidFill>
                <a:latin typeface="Calibri" panose="020F0502020204030204" pitchFamily="34" charset="0"/>
              </a:rPr>
              <a:t>(5) Identify Data Base Elements and Relationships</a:t>
            </a:r>
            <a:endParaRPr lang="en-US" sz="1400" b="1" dirty="0">
              <a:solidFill>
                <a:srgbClr val="0000CC"/>
              </a:solidFill>
              <a:latin typeface="Calibri" panose="020F0502020204030204" pitchFamily="34" charset="0"/>
            </a:endParaRPr>
          </a:p>
        </p:txBody>
      </p:sp>
      <p:pic>
        <p:nvPicPr>
          <p:cNvPr id="15" name="Picture 14"/>
          <p:cNvPicPr>
            <a:picLocks noChangeAspect="1"/>
          </p:cNvPicPr>
          <p:nvPr/>
        </p:nvPicPr>
        <p:blipFill>
          <a:blip r:embed="rId5"/>
          <a:stretch>
            <a:fillRect/>
          </a:stretch>
        </p:blipFill>
        <p:spPr>
          <a:xfrm>
            <a:off x="4654901" y="3602666"/>
            <a:ext cx="2937456" cy="1970565"/>
          </a:xfrm>
          <a:prstGeom prst="rect">
            <a:avLst/>
          </a:prstGeom>
        </p:spPr>
      </p:pic>
      <p:pic>
        <p:nvPicPr>
          <p:cNvPr id="16" name="Picture 15"/>
          <p:cNvPicPr>
            <a:picLocks noChangeAspect="1"/>
          </p:cNvPicPr>
          <p:nvPr/>
        </p:nvPicPr>
        <p:blipFill>
          <a:blip r:embed="rId6"/>
          <a:stretch>
            <a:fillRect/>
          </a:stretch>
        </p:blipFill>
        <p:spPr>
          <a:xfrm>
            <a:off x="8238653" y="3696019"/>
            <a:ext cx="3275734" cy="1877212"/>
          </a:xfrm>
          <a:prstGeom prst="rect">
            <a:avLst/>
          </a:prstGeom>
        </p:spPr>
      </p:pic>
      <p:pic>
        <p:nvPicPr>
          <p:cNvPr id="17" name="Picture 16"/>
          <p:cNvPicPr>
            <a:picLocks noChangeAspect="1"/>
          </p:cNvPicPr>
          <p:nvPr/>
        </p:nvPicPr>
        <p:blipFill>
          <a:blip r:embed="rId7"/>
          <a:stretch>
            <a:fillRect/>
          </a:stretch>
        </p:blipFill>
        <p:spPr>
          <a:xfrm>
            <a:off x="188800" y="777191"/>
            <a:ext cx="2500861" cy="1843758"/>
          </a:xfrm>
          <a:prstGeom prst="rect">
            <a:avLst/>
          </a:prstGeom>
        </p:spPr>
      </p:pic>
      <p:sp>
        <p:nvSpPr>
          <p:cNvPr id="18" name="Title 1"/>
          <p:cNvSpPr txBox="1">
            <a:spLocks/>
          </p:cNvSpPr>
          <p:nvPr/>
        </p:nvSpPr>
        <p:spPr>
          <a:xfrm>
            <a:off x="677196" y="2591303"/>
            <a:ext cx="1524068" cy="366715"/>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kern="1200">
                <a:solidFill>
                  <a:schemeClr val="tx1"/>
                </a:solidFill>
                <a:latin typeface="+mj-lt"/>
                <a:ea typeface="+mj-ea"/>
                <a:cs typeface="+mj-cs"/>
              </a:defRPr>
            </a:lvl1pPr>
          </a:lstStyle>
          <a:p>
            <a:r>
              <a:rPr lang="en-US" sz="1400" b="1" dirty="0" smtClean="0">
                <a:solidFill>
                  <a:srgbClr val="0000CC"/>
                </a:solidFill>
                <a:latin typeface="Calibri" panose="020F0502020204030204" pitchFamily="34" charset="0"/>
              </a:rPr>
              <a:t>(1) Review BRD</a:t>
            </a:r>
            <a:endParaRPr lang="en-US" sz="1400" b="1" dirty="0">
              <a:solidFill>
                <a:srgbClr val="0000CC"/>
              </a:solidFill>
              <a:latin typeface="Calibri" panose="020F0502020204030204" pitchFamily="34" charset="0"/>
            </a:endParaRP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20225" y="668324"/>
            <a:ext cx="2476500" cy="1952625"/>
          </a:xfrm>
          <a:prstGeom prst="rect">
            <a:avLst/>
          </a:prstGeom>
        </p:spPr>
      </p:pic>
      <p:cxnSp>
        <p:nvCxnSpPr>
          <p:cNvPr id="19" name="Straight Arrow Connector 18"/>
          <p:cNvCxnSpPr/>
          <p:nvPr/>
        </p:nvCxnSpPr>
        <p:spPr>
          <a:xfrm>
            <a:off x="2689661" y="1651438"/>
            <a:ext cx="393455"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5789009" y="1651438"/>
            <a:ext cx="393455"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8940011" y="1651438"/>
            <a:ext cx="393455"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3904179" y="4608297"/>
            <a:ext cx="393455"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7755721" y="4608297"/>
            <a:ext cx="393455" cy="0"/>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1854200" y="3048000"/>
            <a:ext cx="8804275" cy="541296"/>
            <a:chOff x="1854200" y="3200400"/>
            <a:chExt cx="8804275" cy="541296"/>
          </a:xfrm>
        </p:grpSpPr>
        <p:cxnSp>
          <p:nvCxnSpPr>
            <p:cNvPr id="27" name="Straight Arrow Connector 26"/>
            <p:cNvCxnSpPr/>
            <p:nvPr/>
          </p:nvCxnSpPr>
          <p:spPr>
            <a:xfrm flipH="1">
              <a:off x="1859234" y="3416324"/>
              <a:ext cx="7666" cy="325372"/>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1854200" y="3429024"/>
              <a:ext cx="8804275" cy="0"/>
            </a:xfrm>
            <a:prstGeom prst="line">
              <a:avLst/>
            </a:prstGeom>
            <a:ln w="28575" cmpd="sng">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10645775" y="3200400"/>
              <a:ext cx="0" cy="215924"/>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Title 1"/>
          <p:cNvSpPr txBox="1">
            <a:spLocks/>
          </p:cNvSpPr>
          <p:nvPr/>
        </p:nvSpPr>
        <p:spPr>
          <a:xfrm>
            <a:off x="3079023" y="5962796"/>
            <a:ext cx="5813425" cy="366715"/>
          </a:xfrm>
          <a:prstGeom prst="rect">
            <a:avLst/>
          </a:prstGeom>
        </p:spPr>
        <p:txBody>
          <a:bodyPr vert="horz" lIns="91440" tIns="45720" rIns="91440" bIns="45720" rtlCol="0" anchor="ctr">
            <a:noAutofit/>
          </a:bodyPr>
          <a:lstStyle>
            <a:lvl1pPr algn="ctr" defTabSz="914377" rtl="0" eaLnBrk="1" latinLnBrk="0" hangingPunct="1">
              <a:spcBef>
                <a:spcPct val="0"/>
              </a:spcBef>
              <a:buNone/>
              <a:defRPr sz="4400" kern="1200">
                <a:solidFill>
                  <a:schemeClr val="tx1"/>
                </a:solidFill>
                <a:latin typeface="+mj-lt"/>
                <a:ea typeface="+mj-ea"/>
                <a:cs typeface="+mj-cs"/>
              </a:defRPr>
            </a:lvl1pPr>
          </a:lstStyle>
          <a:p>
            <a:r>
              <a:rPr lang="en-US" sz="1500" b="1" u="sng" dirty="0" smtClean="0">
                <a:solidFill>
                  <a:srgbClr val="006600"/>
                </a:solidFill>
                <a:latin typeface="Calibri" panose="020F0502020204030204" pitchFamily="34" charset="0"/>
              </a:rPr>
              <a:t>NOTE</a:t>
            </a:r>
            <a:r>
              <a:rPr lang="en-US" sz="1500" b="1" dirty="0" smtClean="0">
                <a:solidFill>
                  <a:srgbClr val="006600"/>
                </a:solidFill>
                <a:latin typeface="Calibri" panose="020F0502020204030204" pitchFamily="34" charset="0"/>
              </a:rPr>
              <a:t>: This solution if developed may save 75% of Design phase efforts</a:t>
            </a:r>
            <a:endParaRPr lang="en-US" sz="1500" b="1" dirty="0">
              <a:solidFill>
                <a:srgbClr val="006600"/>
              </a:solidFill>
              <a:latin typeface="Calibri" panose="020F0502020204030204" pitchFamily="34" charset="0"/>
            </a:endParaRPr>
          </a:p>
        </p:txBody>
      </p:sp>
    </p:spTree>
    <p:extLst>
      <p:ext uri="{BB962C8B-B14F-4D97-AF65-F5344CB8AC3E}">
        <p14:creationId xmlns:p14="http://schemas.microsoft.com/office/powerpoint/2010/main" val="3603286195"/>
      </p:ext>
    </p:extLst>
  </p:cSld>
  <p:clrMapOvr>
    <a:masterClrMapping/>
  </p:clrMapOvr>
  <p:transition spd="med">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063" y="90485"/>
            <a:ext cx="10972800" cy="366715"/>
          </a:xfrm>
        </p:spPr>
        <p:txBody>
          <a:bodyPr>
            <a:normAutofit fontScale="90000"/>
          </a:bodyPr>
          <a:lstStyle/>
          <a:p>
            <a:r>
              <a:rPr lang="en-US" sz="2400" b="1" dirty="0">
                <a:latin typeface="Calibri" panose="020F0502020204030204" pitchFamily="34" charset="0"/>
              </a:rPr>
              <a:t>How we will accomplish it?</a:t>
            </a:r>
          </a:p>
        </p:txBody>
      </p:sp>
      <p:graphicFrame>
        <p:nvGraphicFramePr>
          <p:cNvPr id="3" name="Table 2"/>
          <p:cNvGraphicFramePr>
            <a:graphicFrameLocks noGrp="1"/>
          </p:cNvGraphicFramePr>
          <p:nvPr>
            <p:extLst>
              <p:ext uri="{D42A27DB-BD31-4B8C-83A1-F6EECF244321}">
                <p14:modId xmlns:p14="http://schemas.microsoft.com/office/powerpoint/2010/main" val="1482983684"/>
              </p:ext>
            </p:extLst>
          </p:nvPr>
        </p:nvGraphicFramePr>
        <p:xfrm>
          <a:off x="967510" y="1219963"/>
          <a:ext cx="10589490" cy="3855720"/>
        </p:xfrm>
        <a:graphic>
          <a:graphicData uri="http://schemas.openxmlformats.org/drawingml/2006/table">
            <a:tbl>
              <a:tblPr firstRow="1" bandRow="1">
                <a:tableStyleId>{69012ECD-51FC-41F1-AA8D-1B2483CD663E}</a:tableStyleId>
              </a:tblPr>
              <a:tblGrid>
                <a:gridCol w="3233675"/>
                <a:gridCol w="7355815"/>
              </a:tblGrid>
              <a:tr h="278636">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marL="0" marR="0">
                        <a:lnSpc>
                          <a:spcPct val="150000"/>
                        </a:lnSpc>
                        <a:spcBef>
                          <a:spcPts val="0"/>
                        </a:spcBef>
                        <a:spcAft>
                          <a:spcPts val="0"/>
                        </a:spcAft>
                      </a:pPr>
                      <a:r>
                        <a:rPr lang="en-US" sz="2400" b="0" dirty="0" smtClean="0">
                          <a:solidFill>
                            <a:schemeClr val="tx1"/>
                          </a:solidFill>
                          <a:effectLst/>
                          <a:latin typeface="Calibri" panose="020F0502020204030204" pitchFamily="34" charset="0"/>
                        </a:rPr>
                        <a:t>NLP Technique</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marL="0" marR="0">
                        <a:lnSpc>
                          <a:spcPct val="150000"/>
                        </a:lnSpc>
                        <a:spcBef>
                          <a:spcPts val="0"/>
                        </a:spcBef>
                        <a:spcAft>
                          <a:spcPts val="0"/>
                        </a:spcAft>
                      </a:pPr>
                      <a:r>
                        <a:rPr lang="en-US" sz="2400" b="0" dirty="0" smtClean="0">
                          <a:solidFill>
                            <a:schemeClr val="tx1"/>
                          </a:solidFill>
                          <a:effectLst/>
                          <a:latin typeface="Calibri" panose="020F0502020204030204" pitchFamily="34" charset="0"/>
                        </a:rPr>
                        <a:t>What it does?</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marL="0" marR="0">
                        <a:lnSpc>
                          <a:spcPct val="150000"/>
                        </a:lnSpc>
                        <a:spcBef>
                          <a:spcPts val="0"/>
                        </a:spcBef>
                        <a:spcAft>
                          <a:spcPts val="0"/>
                        </a:spcAft>
                      </a:pPr>
                      <a:r>
                        <a:rPr lang="en-US" sz="1600" b="0" dirty="0" smtClean="0">
                          <a:solidFill>
                            <a:srgbClr val="0000CC"/>
                          </a:solidFill>
                          <a:effectLst/>
                          <a:latin typeface="Calibri" panose="020F0502020204030204" pitchFamily="34" charset="0"/>
                          <a:ea typeface="Calibri" panose="020F0502020204030204" pitchFamily="34" charset="0"/>
                          <a:cs typeface="Times New Roman" panose="02020603050405020304" pitchFamily="18" charset="0"/>
                        </a:rPr>
                        <a:t>Tokenization</a:t>
                      </a:r>
                      <a:endParaRPr lang="en-US" sz="1600" b="0" dirty="0">
                        <a:solidFill>
                          <a:srgbClr val="0000CC"/>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a:lnSpc>
                          <a:spcPct val="150000"/>
                        </a:lnSpc>
                        <a:spcBef>
                          <a:spcPts val="0"/>
                        </a:spcBef>
                        <a:spcAft>
                          <a:spcPts val="0"/>
                        </a:spcAft>
                      </a:pPr>
                      <a:r>
                        <a:rPr lang="en-US" sz="1600" b="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Break the BRD into readable small units.</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lvl1pPr marL="0" algn="l" defTabSz="914377" rtl="0" eaLnBrk="1" latinLnBrk="0" hangingPunct="1">
                        <a:defRPr sz="1800" b="1" kern="1200">
                          <a:solidFill>
                            <a:schemeClr val="lt1"/>
                          </a:solidFill>
                          <a:latin typeface="Calibri" panose="020F0502020204030204"/>
                        </a:defRPr>
                      </a:lvl1pPr>
                      <a:lvl2pPr marL="457189" algn="l" defTabSz="914377" rtl="0" eaLnBrk="1" latinLnBrk="0" hangingPunct="1">
                        <a:defRPr sz="1800" b="1" kern="1200">
                          <a:solidFill>
                            <a:schemeClr val="lt1"/>
                          </a:solidFill>
                          <a:latin typeface="Calibri" panose="020F0502020204030204"/>
                        </a:defRPr>
                      </a:lvl2pPr>
                      <a:lvl3pPr marL="914377" algn="l" defTabSz="914377" rtl="0" eaLnBrk="1" latinLnBrk="0" hangingPunct="1">
                        <a:defRPr sz="1800" b="1" kern="1200">
                          <a:solidFill>
                            <a:schemeClr val="lt1"/>
                          </a:solidFill>
                          <a:latin typeface="Calibri" panose="020F0502020204030204"/>
                        </a:defRPr>
                      </a:lvl3pPr>
                      <a:lvl4pPr marL="1371566" algn="l" defTabSz="914377" rtl="0" eaLnBrk="1" latinLnBrk="0" hangingPunct="1">
                        <a:defRPr sz="1800" b="1" kern="1200">
                          <a:solidFill>
                            <a:schemeClr val="lt1"/>
                          </a:solidFill>
                          <a:latin typeface="Calibri" panose="020F0502020204030204"/>
                        </a:defRPr>
                      </a:lvl4pPr>
                      <a:lvl5pPr marL="1828754" algn="l" defTabSz="914377" rtl="0" eaLnBrk="1" latinLnBrk="0" hangingPunct="1">
                        <a:defRPr sz="1800" b="1" kern="1200">
                          <a:solidFill>
                            <a:schemeClr val="lt1"/>
                          </a:solidFill>
                          <a:latin typeface="Calibri" panose="020F0502020204030204"/>
                        </a:defRPr>
                      </a:lvl5pPr>
                      <a:lvl6pPr marL="2285943" algn="l" defTabSz="914377" rtl="0" eaLnBrk="1" latinLnBrk="0" hangingPunct="1">
                        <a:defRPr sz="1800" b="1" kern="1200">
                          <a:solidFill>
                            <a:schemeClr val="lt1"/>
                          </a:solidFill>
                          <a:latin typeface="Calibri" panose="020F0502020204030204"/>
                        </a:defRPr>
                      </a:lvl6pPr>
                      <a:lvl7pPr marL="2743131" algn="l" defTabSz="914377" rtl="0" eaLnBrk="1" latinLnBrk="0" hangingPunct="1">
                        <a:defRPr sz="1800" b="1" kern="1200">
                          <a:solidFill>
                            <a:schemeClr val="lt1"/>
                          </a:solidFill>
                          <a:latin typeface="Calibri" panose="020F0502020204030204"/>
                        </a:defRPr>
                      </a:lvl7pPr>
                      <a:lvl8pPr marL="3200320" algn="l" defTabSz="914377" rtl="0" eaLnBrk="1" latinLnBrk="0" hangingPunct="1">
                        <a:defRPr sz="1800" b="1" kern="1200">
                          <a:solidFill>
                            <a:schemeClr val="lt1"/>
                          </a:solidFill>
                          <a:latin typeface="Calibri" panose="020F0502020204030204"/>
                        </a:defRPr>
                      </a:lvl8pPr>
                      <a:lvl9pPr marL="3657509" algn="l" defTabSz="914377" rtl="0" eaLnBrk="1" latinLnBrk="0" hangingPunct="1">
                        <a:defRPr sz="1800" b="1" kern="1200">
                          <a:solidFill>
                            <a:schemeClr val="lt1"/>
                          </a:solidFill>
                          <a:latin typeface="Calibri" panose="020F0502020204030204"/>
                        </a:defRPr>
                      </a:lvl9pPr>
                    </a:lstStyle>
                    <a:p>
                      <a:pPr marL="0" marR="0">
                        <a:lnSpc>
                          <a:spcPct val="150000"/>
                        </a:lnSpc>
                        <a:spcBef>
                          <a:spcPts val="0"/>
                        </a:spcBef>
                        <a:spcAft>
                          <a:spcPts val="0"/>
                        </a:spcAft>
                      </a:pPr>
                      <a:r>
                        <a:rPr lang="en-US" sz="1600" b="0" dirty="0" smtClean="0">
                          <a:solidFill>
                            <a:srgbClr val="0000CC"/>
                          </a:solidFill>
                          <a:effectLst/>
                          <a:latin typeface="Calibri" panose="020F0502020204030204" pitchFamily="34" charset="0"/>
                        </a:rPr>
                        <a:t>Discourse Analysis</a:t>
                      </a:r>
                      <a:endParaRPr lang="en-US" sz="1600" b="0" dirty="0">
                        <a:solidFill>
                          <a:srgbClr val="0000CC"/>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lvl1pPr marL="0" algn="l" defTabSz="914377" rtl="0" eaLnBrk="1" latinLnBrk="0" hangingPunct="1">
                        <a:defRPr sz="1800" kern="1200">
                          <a:solidFill>
                            <a:schemeClr val="dk1"/>
                          </a:solidFill>
                          <a:latin typeface="Calibri" panose="020F0502020204030204"/>
                        </a:defRPr>
                      </a:lvl1pPr>
                      <a:lvl2pPr marL="457189" algn="l" defTabSz="914377" rtl="0" eaLnBrk="1" latinLnBrk="0" hangingPunct="1">
                        <a:defRPr sz="1800" kern="1200">
                          <a:solidFill>
                            <a:schemeClr val="dk1"/>
                          </a:solidFill>
                          <a:latin typeface="Calibri" panose="020F0502020204030204"/>
                        </a:defRPr>
                      </a:lvl2pPr>
                      <a:lvl3pPr marL="914377" algn="l" defTabSz="914377" rtl="0" eaLnBrk="1" latinLnBrk="0" hangingPunct="1">
                        <a:defRPr sz="1800" kern="1200">
                          <a:solidFill>
                            <a:schemeClr val="dk1"/>
                          </a:solidFill>
                          <a:latin typeface="Calibri" panose="020F0502020204030204"/>
                        </a:defRPr>
                      </a:lvl3pPr>
                      <a:lvl4pPr marL="1371566" algn="l" defTabSz="914377" rtl="0" eaLnBrk="1" latinLnBrk="0" hangingPunct="1">
                        <a:defRPr sz="1800" kern="1200">
                          <a:solidFill>
                            <a:schemeClr val="dk1"/>
                          </a:solidFill>
                          <a:latin typeface="Calibri" panose="020F0502020204030204"/>
                        </a:defRPr>
                      </a:lvl4pPr>
                      <a:lvl5pPr marL="1828754" algn="l" defTabSz="914377" rtl="0" eaLnBrk="1" latinLnBrk="0" hangingPunct="1">
                        <a:defRPr sz="1800" kern="1200">
                          <a:solidFill>
                            <a:schemeClr val="dk1"/>
                          </a:solidFill>
                          <a:latin typeface="Calibri" panose="020F0502020204030204"/>
                        </a:defRPr>
                      </a:lvl5pPr>
                      <a:lvl6pPr marL="2285943" algn="l" defTabSz="914377" rtl="0" eaLnBrk="1" latinLnBrk="0" hangingPunct="1">
                        <a:defRPr sz="1800" kern="1200">
                          <a:solidFill>
                            <a:schemeClr val="dk1"/>
                          </a:solidFill>
                          <a:latin typeface="Calibri" panose="020F0502020204030204"/>
                        </a:defRPr>
                      </a:lvl6pPr>
                      <a:lvl7pPr marL="2743131" algn="l" defTabSz="914377" rtl="0" eaLnBrk="1" latinLnBrk="0" hangingPunct="1">
                        <a:defRPr sz="1800" kern="1200">
                          <a:solidFill>
                            <a:schemeClr val="dk1"/>
                          </a:solidFill>
                          <a:latin typeface="Calibri" panose="020F0502020204030204"/>
                        </a:defRPr>
                      </a:lvl7pPr>
                      <a:lvl8pPr marL="3200320" algn="l" defTabSz="914377" rtl="0" eaLnBrk="1" latinLnBrk="0" hangingPunct="1">
                        <a:defRPr sz="1800" kern="1200">
                          <a:solidFill>
                            <a:schemeClr val="dk1"/>
                          </a:solidFill>
                          <a:latin typeface="Calibri" panose="020F0502020204030204"/>
                        </a:defRPr>
                      </a:lvl8pPr>
                      <a:lvl9pPr marL="3657509" algn="l" defTabSz="914377" rtl="0" eaLnBrk="1" latinLnBrk="0" hangingPunct="1">
                        <a:defRPr sz="1800" kern="1200">
                          <a:solidFill>
                            <a:schemeClr val="dk1"/>
                          </a:solidFill>
                          <a:latin typeface="Calibri" panose="020F0502020204030204"/>
                        </a:defRPr>
                      </a:lvl9pPr>
                    </a:lstStyle>
                    <a:p>
                      <a:pPr marL="0" marR="0">
                        <a:lnSpc>
                          <a:spcPct val="150000"/>
                        </a:lnSpc>
                        <a:spcBef>
                          <a:spcPts val="0"/>
                        </a:spcBef>
                        <a:spcAft>
                          <a:spcPts val="0"/>
                        </a:spcAft>
                      </a:pPr>
                      <a:r>
                        <a:rPr lang="en-US" sz="1600" dirty="0" smtClean="0">
                          <a:effectLst/>
                        </a:rPr>
                        <a:t>Interpreting the meaning of a sentence on the basis of its preceding sentences.</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lnSpc>
                          <a:spcPct val="150000"/>
                        </a:lnSpc>
                        <a:spcBef>
                          <a:spcPts val="0"/>
                        </a:spcBef>
                        <a:spcAft>
                          <a:spcPts val="0"/>
                        </a:spcAft>
                      </a:pPr>
                      <a:r>
                        <a:rPr lang="en-US" sz="1600" b="0" dirty="0" smtClean="0">
                          <a:solidFill>
                            <a:srgbClr val="0000CC"/>
                          </a:solidFill>
                          <a:effectLst/>
                          <a:latin typeface="Calibri" panose="020F0502020204030204" pitchFamily="34" charset="0"/>
                        </a:rPr>
                        <a:t>Conference Resolution</a:t>
                      </a:r>
                      <a:endParaRPr lang="en-US" sz="1600" b="0" dirty="0">
                        <a:solidFill>
                          <a:srgbClr val="0000CC"/>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smtClean="0">
                          <a:latin typeface="Calibri" panose="020F0502020204030204" pitchFamily="34" charset="0"/>
                        </a:rPr>
                        <a:t>Determines the relationship between sentences. It is used to understand whether two or more sentences are related to each other or not through part of speech bonding.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lnSpc>
                          <a:spcPct val="150000"/>
                        </a:lnSpc>
                        <a:spcBef>
                          <a:spcPts val="0"/>
                        </a:spcBef>
                        <a:spcAft>
                          <a:spcPts val="0"/>
                        </a:spcAft>
                      </a:pPr>
                      <a:r>
                        <a:rPr lang="en-US" sz="1600" b="0" baseline="0" dirty="0" smtClean="0">
                          <a:solidFill>
                            <a:srgbClr val="0000CC"/>
                          </a:solidFill>
                          <a:effectLst/>
                          <a:latin typeface="Calibri" panose="020F0502020204030204" pitchFamily="34" charset="0"/>
                        </a:rPr>
                        <a:t>Automatic Summarization through RNN (Recursive Neural Network)</a:t>
                      </a:r>
                      <a:endParaRPr lang="en-US" sz="1600" b="0" dirty="0">
                        <a:solidFill>
                          <a:srgbClr val="0000CC"/>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Produces a readable summary of a large chunk of text. Often used to provide summaries of text of a known type.</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lnSpc>
                          <a:spcPct val="150000"/>
                        </a:lnSpc>
                        <a:spcBef>
                          <a:spcPts val="0"/>
                        </a:spcBef>
                        <a:spcAft>
                          <a:spcPts val="0"/>
                        </a:spcAft>
                      </a:pPr>
                      <a:r>
                        <a:rPr lang="en-US" sz="1600" b="0" baseline="0" dirty="0" smtClean="0">
                          <a:solidFill>
                            <a:srgbClr val="0000CC"/>
                          </a:solidFill>
                          <a:effectLst/>
                          <a:latin typeface="Calibri" panose="020F0502020204030204" pitchFamily="34" charset="0"/>
                        </a:rPr>
                        <a:t>Topic Segmentation and Recognition</a:t>
                      </a:r>
                      <a:endParaRPr lang="en-US" sz="1600" b="0" dirty="0">
                        <a:solidFill>
                          <a:srgbClr val="0000CC"/>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smtClean="0">
                          <a:latin typeface="Calibri" panose="020F0502020204030204" pitchFamily="34" charset="0"/>
                        </a:rPr>
                        <a:t>Given a chunk of text, separate it into segments each of which is devoted to a topic, and identify the topic of the segment.</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marL="0" marR="0">
                        <a:lnSpc>
                          <a:spcPct val="150000"/>
                        </a:lnSpc>
                        <a:spcBef>
                          <a:spcPts val="0"/>
                        </a:spcBef>
                        <a:spcAft>
                          <a:spcPts val="0"/>
                        </a:spcAft>
                      </a:pPr>
                      <a:r>
                        <a:rPr lang="en-US" sz="1600" b="0" baseline="0" dirty="0" smtClean="0">
                          <a:solidFill>
                            <a:srgbClr val="0000CC"/>
                          </a:solidFill>
                          <a:effectLst/>
                          <a:latin typeface="Calibri" panose="020F0502020204030204" pitchFamily="34" charset="0"/>
                        </a:rPr>
                        <a:t>Parts of Speech tagging etc.</a:t>
                      </a:r>
                      <a:endParaRPr lang="en-US" sz="1600" b="0" dirty="0">
                        <a:solidFill>
                          <a:srgbClr val="0000CC"/>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Given a sentence, determine the part of speech for each word. </a:t>
                      </a:r>
                      <a:endParaRPr lang="en-US"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Title 1"/>
          <p:cNvSpPr txBox="1">
            <a:spLocks/>
          </p:cNvSpPr>
          <p:nvPr/>
        </p:nvSpPr>
        <p:spPr>
          <a:xfrm>
            <a:off x="3217713" y="661574"/>
            <a:ext cx="5397500" cy="366715"/>
          </a:xfrm>
          <a:prstGeom prst="rect">
            <a:avLst/>
          </a:prstGeom>
        </p:spPr>
        <p:txBody>
          <a:bodyPr vert="horz" lIns="91440" tIns="45720" rIns="91440" bIns="45720" rtlCol="0" anchor="ctr">
            <a:normAutofit fontScale="90000" lnSpcReduction="20000"/>
          </a:bodyPr>
          <a:lstStyle>
            <a:lvl1pPr algn="ctr" defTabSz="914377" rtl="0" eaLnBrk="1" latinLnBrk="0" hangingPunct="1">
              <a:spcBef>
                <a:spcPct val="0"/>
              </a:spcBef>
              <a:buNone/>
              <a:defRPr sz="4400" kern="1200">
                <a:solidFill>
                  <a:schemeClr val="tx1"/>
                </a:solidFill>
                <a:latin typeface="+mj-lt"/>
                <a:ea typeface="+mj-ea"/>
                <a:cs typeface="+mj-cs"/>
              </a:defRPr>
            </a:lvl1pPr>
          </a:lstStyle>
          <a:p>
            <a:r>
              <a:rPr lang="en-US" sz="2400" b="1" dirty="0" smtClean="0">
                <a:latin typeface="Calibri" panose="020F0502020204030204" pitchFamily="34" charset="0"/>
              </a:rPr>
              <a:t>Using “</a:t>
            </a:r>
            <a:r>
              <a:rPr lang="en-US" sz="2400" b="1" dirty="0" smtClean="0">
                <a:solidFill>
                  <a:srgbClr val="0000CC"/>
                </a:solidFill>
                <a:latin typeface="Calibri" panose="020F0502020204030204" pitchFamily="34" charset="0"/>
              </a:rPr>
              <a:t>Natural Language Processing (NLP)</a:t>
            </a:r>
            <a:r>
              <a:rPr lang="en-US" sz="2400" b="1" dirty="0" smtClean="0">
                <a:latin typeface="Calibri" panose="020F0502020204030204" pitchFamily="34" charset="0"/>
              </a:rPr>
              <a:t>”</a:t>
            </a:r>
            <a:endParaRPr lang="en-US" sz="2400" b="1" dirty="0">
              <a:latin typeface="Calibri" panose="020F0502020204030204" pitchFamily="34" charset="0"/>
            </a:endParaRPr>
          </a:p>
        </p:txBody>
      </p:sp>
    </p:spTree>
    <p:extLst>
      <p:ext uri="{BB962C8B-B14F-4D97-AF65-F5344CB8AC3E}">
        <p14:creationId xmlns:p14="http://schemas.microsoft.com/office/powerpoint/2010/main" val="683995118"/>
      </p:ext>
    </p:extLst>
  </p:cSld>
  <p:clrMapOvr>
    <a:masterClrMapping/>
  </p:clrMapOvr>
  <p:transition spd="med">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063" y="90485"/>
            <a:ext cx="10972800" cy="366715"/>
          </a:xfrm>
        </p:spPr>
        <p:txBody>
          <a:bodyPr>
            <a:normAutofit fontScale="90000"/>
          </a:bodyPr>
          <a:lstStyle/>
          <a:p>
            <a:r>
              <a:rPr lang="en-US" sz="2400" b="1" dirty="0">
                <a:latin typeface="Calibri" panose="020F0502020204030204" pitchFamily="34" charset="0"/>
              </a:rPr>
              <a:t>Process Diagram</a:t>
            </a:r>
          </a:p>
        </p:txBody>
      </p:sp>
      <p:graphicFrame>
        <p:nvGraphicFramePr>
          <p:cNvPr id="4" name="Diagram 3"/>
          <p:cNvGraphicFramePr/>
          <p:nvPr>
            <p:extLst>
              <p:ext uri="{D42A27DB-BD31-4B8C-83A1-F6EECF244321}">
                <p14:modId xmlns:p14="http://schemas.microsoft.com/office/powerpoint/2010/main" val="1889911088"/>
              </p:ext>
            </p:extLst>
          </p:nvPr>
        </p:nvGraphicFramePr>
        <p:xfrm>
          <a:off x="1482975" y="707737"/>
          <a:ext cx="8866976" cy="5392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366586"/>
      </p:ext>
    </p:extLst>
  </p:cSld>
  <p:clrMapOvr>
    <a:masterClrMapping/>
  </p:clrMapOvr>
  <p:transition spd="med">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063" y="90485"/>
            <a:ext cx="10972800" cy="366715"/>
          </a:xfrm>
        </p:spPr>
        <p:txBody>
          <a:bodyPr>
            <a:normAutofit fontScale="90000"/>
          </a:bodyPr>
          <a:lstStyle/>
          <a:p>
            <a:r>
              <a:rPr lang="en-US" sz="2400" b="1" dirty="0">
                <a:latin typeface="Calibri" panose="020F0502020204030204" pitchFamily="34" charset="0"/>
              </a:rPr>
              <a:t>How it works?</a:t>
            </a:r>
          </a:p>
        </p:txBody>
      </p:sp>
      <p:pic>
        <p:nvPicPr>
          <p:cNvPr id="3" name="Picture 2" descr="circle, lock, security, style, unlock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093" y="1062614"/>
            <a:ext cx="537875" cy="537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428009" y="1052223"/>
            <a:ext cx="2992582" cy="1046440"/>
          </a:xfrm>
          <a:prstGeom prst="rect">
            <a:avLst/>
          </a:prstGeom>
          <a:noFill/>
        </p:spPr>
        <p:txBody>
          <a:bodyPr wrap="square" rtlCol="0">
            <a:spAutoFit/>
          </a:bodyPr>
          <a:lstStyle/>
          <a:p>
            <a:r>
              <a:rPr lang="en-US" sz="1200" dirty="0" smtClean="0">
                <a:solidFill>
                  <a:srgbClr val="C00000"/>
                </a:solidFill>
                <a:latin typeface="Trebuchet MS" panose="020B0603020202020204" pitchFamily="34" charset="0"/>
              </a:rPr>
              <a:t>Break It!</a:t>
            </a:r>
          </a:p>
          <a:p>
            <a:r>
              <a:rPr lang="en-US" sz="1000" dirty="0" smtClean="0">
                <a:latin typeface="Trebuchet MS" panose="020B0603020202020204" pitchFamily="34" charset="0"/>
              </a:rPr>
              <a:t>Tokenize the BRD into smaller paragraphs and thereby Use Cases through RNN Method, Parts of Speech Recognition and Conference Resolution. Sentences are analyzed to check if it can be included in current Use Case or the next One.</a:t>
            </a:r>
            <a:endParaRPr lang="en-US" sz="1000" dirty="0">
              <a:latin typeface="Trebuchet MS" panose="020B0603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093" y="2648235"/>
            <a:ext cx="537875" cy="537875"/>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448788" y="2632900"/>
            <a:ext cx="3096493" cy="1354217"/>
          </a:xfrm>
          <a:prstGeom prst="rect">
            <a:avLst/>
          </a:prstGeom>
          <a:noFill/>
        </p:spPr>
        <p:txBody>
          <a:bodyPr wrap="square" rtlCol="0">
            <a:spAutoFit/>
          </a:bodyPr>
          <a:lstStyle/>
          <a:p>
            <a:r>
              <a:rPr lang="en-US" sz="1200" dirty="0" smtClean="0">
                <a:solidFill>
                  <a:srgbClr val="C00000"/>
                </a:solidFill>
                <a:latin typeface="Trebuchet MS" panose="020B0603020202020204" pitchFamily="34" charset="0"/>
              </a:rPr>
              <a:t>Search and Understand</a:t>
            </a:r>
          </a:p>
          <a:p>
            <a:r>
              <a:rPr lang="en-US" sz="1000" dirty="0" smtClean="0">
                <a:latin typeface="Trebuchet MS" panose="020B0603020202020204" pitchFamily="34" charset="0"/>
              </a:rPr>
              <a:t>Identify the Action, Actor, Purpose and Acting Upon through Subject-Predicate and Parts of Speech recognition.</a:t>
            </a:r>
          </a:p>
          <a:p>
            <a:r>
              <a:rPr lang="en-US" sz="1000" dirty="0" smtClean="0">
                <a:latin typeface="Trebuchet MS" panose="020B0603020202020204" pitchFamily="34" charset="0"/>
              </a:rPr>
              <a:t>Actor- who is performing the action</a:t>
            </a:r>
          </a:p>
          <a:p>
            <a:r>
              <a:rPr lang="en-US" sz="1000" dirty="0" smtClean="0">
                <a:latin typeface="Trebuchet MS" panose="020B0603020202020204" pitchFamily="34" charset="0"/>
              </a:rPr>
              <a:t>Acting upon- upon which the action is being done</a:t>
            </a:r>
          </a:p>
          <a:p>
            <a:r>
              <a:rPr lang="en-US" sz="1000" dirty="0" smtClean="0">
                <a:latin typeface="Trebuchet MS" panose="020B0603020202020204" pitchFamily="34" charset="0"/>
              </a:rPr>
              <a:t>Action- mostly the Verb of sentence</a:t>
            </a:r>
          </a:p>
          <a:p>
            <a:r>
              <a:rPr lang="en-US" sz="1000" dirty="0" smtClean="0">
                <a:latin typeface="Trebuchet MS" panose="020B0603020202020204" pitchFamily="34" charset="0"/>
              </a:rPr>
              <a:t>Purpose- mostly the predicate of sentence</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2986" y="4366287"/>
            <a:ext cx="477982" cy="477982"/>
          </a:xfrm>
          <a:prstGeom prst="rect">
            <a:avLst/>
          </a:prstGeom>
        </p:spPr>
      </p:pic>
      <p:sp>
        <p:nvSpPr>
          <p:cNvPr id="8" name="TextBox 7"/>
          <p:cNvSpPr txBox="1"/>
          <p:nvPr/>
        </p:nvSpPr>
        <p:spPr>
          <a:xfrm>
            <a:off x="2448788" y="4338508"/>
            <a:ext cx="3096493" cy="1354217"/>
          </a:xfrm>
          <a:prstGeom prst="rect">
            <a:avLst/>
          </a:prstGeom>
          <a:noFill/>
        </p:spPr>
        <p:txBody>
          <a:bodyPr wrap="square" rtlCol="0">
            <a:spAutoFit/>
          </a:bodyPr>
          <a:lstStyle/>
          <a:p>
            <a:r>
              <a:rPr lang="en-US" sz="1200" dirty="0" smtClean="0">
                <a:solidFill>
                  <a:srgbClr val="C00000"/>
                </a:solidFill>
                <a:latin typeface="Trebuchet MS" panose="020B0603020202020204" pitchFamily="34" charset="0"/>
              </a:rPr>
              <a:t>Measure Dependency</a:t>
            </a:r>
          </a:p>
          <a:p>
            <a:r>
              <a:rPr lang="en-US" sz="1000" dirty="0" smtClean="0">
                <a:latin typeface="Trebuchet MS" panose="020B0603020202020204" pitchFamily="34" charset="0"/>
              </a:rPr>
              <a:t>Calculate the Inter-relationship value between Use Cases. The values will help in yielding two parameters. </a:t>
            </a:r>
          </a:p>
          <a:p>
            <a:pPr marL="228600" indent="-228600">
              <a:buAutoNum type="arabicParenR"/>
            </a:pPr>
            <a:r>
              <a:rPr lang="en-US" sz="1000" dirty="0" smtClean="0">
                <a:latin typeface="Trebuchet MS" panose="020B0603020202020204" pitchFamily="34" charset="0"/>
              </a:rPr>
              <a:t>Length of Edge (for plotting in Graphical Analysis)</a:t>
            </a:r>
          </a:p>
          <a:p>
            <a:pPr marL="228600" indent="-228600">
              <a:buAutoNum type="arabicParenR"/>
            </a:pPr>
            <a:r>
              <a:rPr lang="en-US" sz="1000" dirty="0" smtClean="0">
                <a:latin typeface="Trebuchet MS" panose="020B0603020202020204" pitchFamily="34" charset="0"/>
              </a:rPr>
              <a:t>Correlation or Dependency factor (inverse to Length of Edge)</a:t>
            </a:r>
          </a:p>
        </p:txBody>
      </p:sp>
      <p:pic>
        <p:nvPicPr>
          <p:cNvPr id="9" name="Picture 4" descr="analytics, infographic, pie chart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8820" y="1062759"/>
            <a:ext cx="537730" cy="5377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809509" y="1052223"/>
            <a:ext cx="2992582" cy="892552"/>
          </a:xfrm>
          <a:prstGeom prst="rect">
            <a:avLst/>
          </a:prstGeom>
          <a:noFill/>
        </p:spPr>
        <p:txBody>
          <a:bodyPr wrap="square" rtlCol="0">
            <a:spAutoFit/>
          </a:bodyPr>
          <a:lstStyle/>
          <a:p>
            <a:r>
              <a:rPr lang="en-US" sz="1200" dirty="0" smtClean="0">
                <a:solidFill>
                  <a:srgbClr val="C00000"/>
                </a:solidFill>
                <a:latin typeface="Trebuchet MS" panose="020B0603020202020204" pitchFamily="34" charset="0"/>
              </a:rPr>
              <a:t>Now, time for Plotting</a:t>
            </a:r>
          </a:p>
          <a:p>
            <a:r>
              <a:rPr lang="en-US" sz="1000" dirty="0" smtClean="0">
                <a:latin typeface="Trebuchet MS" panose="020B0603020202020204" pitchFamily="34" charset="0"/>
              </a:rPr>
              <a:t>Put a threshold to eliminate edges which are longer than Average. Once the length of Edges are identified then start plotting the Use Cases as individual vertices over a planar graph.</a:t>
            </a:r>
            <a:endParaRPr lang="en-US" sz="1000" dirty="0">
              <a:latin typeface="Trebuchet MS" panose="020B0603020202020204" pitchFamily="34" charset="0"/>
            </a:endParaRPr>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5269" y="2664829"/>
            <a:ext cx="521281" cy="521281"/>
          </a:xfrm>
          <a:prstGeom prst="rect">
            <a:avLst/>
          </a:prstGeom>
        </p:spPr>
      </p:pic>
      <p:sp>
        <p:nvSpPr>
          <p:cNvPr id="12" name="TextBox 11"/>
          <p:cNvSpPr txBox="1"/>
          <p:nvPr/>
        </p:nvSpPr>
        <p:spPr>
          <a:xfrm>
            <a:off x="6797574" y="2664829"/>
            <a:ext cx="2992582" cy="1508105"/>
          </a:xfrm>
          <a:prstGeom prst="rect">
            <a:avLst/>
          </a:prstGeom>
          <a:noFill/>
        </p:spPr>
        <p:txBody>
          <a:bodyPr wrap="square" rtlCol="0">
            <a:spAutoFit/>
          </a:bodyPr>
          <a:lstStyle/>
          <a:p>
            <a:r>
              <a:rPr lang="en-US" sz="1200" dirty="0" smtClean="0">
                <a:solidFill>
                  <a:srgbClr val="C00000"/>
                </a:solidFill>
                <a:latin typeface="Trebuchet MS" panose="020B0603020202020204" pitchFamily="34" charset="0"/>
              </a:rPr>
              <a:t>Analyze the Highly Dense Zones</a:t>
            </a:r>
          </a:p>
          <a:p>
            <a:r>
              <a:rPr lang="en-US" sz="1000" dirty="0" smtClean="0">
                <a:latin typeface="Trebuchet MS" panose="020B0603020202020204" pitchFamily="34" charset="0"/>
              </a:rPr>
              <a:t>Identify the Modularity through highly dense zones containing larger accumulation of Vertices. It designates highly coupled use cases with shorter edges. Find out the Use Cases with higher number of Edges connected. Rank the use cases based on edge counts and categorize into Complex, Medium and Simple. Complex ones have larger outgoing edges. </a:t>
            </a:r>
            <a:endParaRPr lang="en-US" sz="1000" dirty="0">
              <a:latin typeface="Trebuchet MS" panose="020B0603020202020204" pitchFamily="34" charset="0"/>
            </a:endParaRPr>
          </a:p>
        </p:txBody>
      </p:sp>
      <p:sp>
        <p:nvSpPr>
          <p:cNvPr id="13" name="TextBox 12"/>
          <p:cNvSpPr txBox="1"/>
          <p:nvPr/>
        </p:nvSpPr>
        <p:spPr>
          <a:xfrm>
            <a:off x="6781125" y="4338508"/>
            <a:ext cx="2992582" cy="1815882"/>
          </a:xfrm>
          <a:prstGeom prst="rect">
            <a:avLst/>
          </a:prstGeom>
          <a:noFill/>
        </p:spPr>
        <p:txBody>
          <a:bodyPr wrap="square" rtlCol="0">
            <a:spAutoFit/>
          </a:bodyPr>
          <a:lstStyle/>
          <a:p>
            <a:r>
              <a:rPr lang="en-US" sz="1200" dirty="0" smtClean="0">
                <a:solidFill>
                  <a:srgbClr val="C00000"/>
                </a:solidFill>
                <a:latin typeface="Trebuchet MS" panose="020B0603020202020204" pitchFamily="34" charset="0"/>
              </a:rPr>
              <a:t>Yay, we got it!</a:t>
            </a:r>
          </a:p>
          <a:p>
            <a:pPr marL="171450" indent="-171450">
              <a:buFont typeface="Arial" panose="020B0604020202020204" pitchFamily="34" charset="0"/>
              <a:buChar char="•"/>
            </a:pPr>
            <a:r>
              <a:rPr lang="en-US" sz="1000" dirty="0" smtClean="0">
                <a:latin typeface="Trebuchet MS" panose="020B0603020202020204" pitchFamily="34" charset="0"/>
              </a:rPr>
              <a:t>Highly dense zones are converted to Functional Modularity document. </a:t>
            </a:r>
          </a:p>
          <a:p>
            <a:pPr marL="171450" indent="-171450">
              <a:buFont typeface="Arial" panose="020B0604020202020204" pitchFamily="34" charset="0"/>
              <a:buChar char="•"/>
            </a:pPr>
            <a:r>
              <a:rPr lang="en-US" sz="1000" dirty="0" smtClean="0">
                <a:latin typeface="Trebuchet MS" panose="020B0603020202020204" pitchFamily="34" charset="0"/>
              </a:rPr>
              <a:t>Use Cases are categorized into Complex, Medium, Simple</a:t>
            </a:r>
          </a:p>
          <a:p>
            <a:pPr marL="171450" indent="-171450">
              <a:buFont typeface="Arial" panose="020B0604020202020204" pitchFamily="34" charset="0"/>
              <a:buChar char="•"/>
            </a:pPr>
            <a:r>
              <a:rPr lang="en-US" sz="1000" dirty="0" smtClean="0">
                <a:latin typeface="Trebuchet MS" panose="020B0603020202020204" pitchFamily="34" charset="0"/>
              </a:rPr>
              <a:t>Use cases pertaining to Core B-logic can be identified by parts of speech (if-then-else)</a:t>
            </a:r>
          </a:p>
          <a:p>
            <a:pPr marL="171450" indent="-171450">
              <a:buFont typeface="Arial" panose="020B0604020202020204" pitchFamily="34" charset="0"/>
              <a:buChar char="•"/>
            </a:pPr>
            <a:r>
              <a:rPr lang="en-US" sz="1000" dirty="0" smtClean="0">
                <a:latin typeface="Trebuchet MS" panose="020B0603020202020204" pitchFamily="34" charset="0"/>
              </a:rPr>
              <a:t>Integration/Process/Entity </a:t>
            </a:r>
            <a:r>
              <a:rPr lang="en-US" sz="1000" dirty="0" err="1" smtClean="0">
                <a:latin typeface="Trebuchet MS" panose="020B0603020202020204" pitchFamily="34" charset="0"/>
              </a:rPr>
              <a:t>etc</a:t>
            </a:r>
            <a:r>
              <a:rPr lang="en-US" sz="1000" dirty="0" smtClean="0">
                <a:latin typeface="Trebuchet MS" panose="020B0603020202020204" pitchFamily="34" charset="0"/>
              </a:rPr>
              <a:t> based Use Cases can be segregated.</a:t>
            </a:r>
          </a:p>
          <a:p>
            <a:pPr marL="171450" indent="-171450">
              <a:buFont typeface="Arial" panose="020B0604020202020204" pitchFamily="34" charset="0"/>
              <a:buChar char="•"/>
            </a:pPr>
            <a:r>
              <a:rPr lang="en-US" sz="1000" dirty="0" smtClean="0">
                <a:latin typeface="Trebuchet MS" panose="020B0603020202020204" pitchFamily="34" charset="0"/>
              </a:rPr>
              <a:t>LOE can be derived from number and complexity of Use Cases</a:t>
            </a:r>
            <a:endParaRPr lang="en-US" sz="1000" dirty="0">
              <a:latin typeface="Trebuchet MS" panose="020B0603020202020204" pitchFamily="34" charset="0"/>
            </a:endParaRP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0789" y="4352397"/>
            <a:ext cx="505761" cy="505761"/>
          </a:xfrm>
          <a:prstGeom prst="rect">
            <a:avLst/>
          </a:prstGeom>
        </p:spPr>
      </p:pic>
    </p:spTree>
    <p:extLst>
      <p:ext uri="{BB962C8B-B14F-4D97-AF65-F5344CB8AC3E}">
        <p14:creationId xmlns:p14="http://schemas.microsoft.com/office/powerpoint/2010/main" val="2739434364"/>
      </p:ext>
    </p:extLst>
  </p:cSld>
  <p:clrMapOvr>
    <a:masterClrMapping/>
  </p:clrMapOvr>
  <p:transition spd="med">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063" y="90485"/>
            <a:ext cx="10972800" cy="366715"/>
          </a:xfrm>
        </p:spPr>
        <p:txBody>
          <a:bodyPr>
            <a:normAutofit fontScale="90000"/>
          </a:bodyPr>
          <a:lstStyle/>
          <a:p>
            <a:r>
              <a:rPr lang="en-US" sz="2400" b="1" dirty="0" smtClean="0">
                <a:latin typeface="Calibri" panose="020F0502020204030204" pitchFamily="34" charset="0"/>
              </a:rPr>
              <a:t>Next Steps</a:t>
            </a:r>
            <a:endParaRPr lang="en-US" sz="2400" b="1" dirty="0">
              <a:latin typeface="Calibri" panose="020F0502020204030204" pitchFamily="34" charset="0"/>
            </a:endParaRPr>
          </a:p>
        </p:txBody>
      </p:sp>
      <p:sp>
        <p:nvSpPr>
          <p:cNvPr id="3" name="Rectangle 2"/>
          <p:cNvSpPr/>
          <p:nvPr/>
        </p:nvSpPr>
        <p:spPr>
          <a:xfrm>
            <a:off x="502970" y="695300"/>
            <a:ext cx="10342830" cy="1354217"/>
          </a:xfrm>
          <a:prstGeom prst="rect">
            <a:avLst/>
          </a:prstGeom>
        </p:spPr>
        <p:txBody>
          <a:bodyPr wrap="square">
            <a:spAutoFit/>
          </a:bodyPr>
          <a:lstStyle/>
          <a:p>
            <a:pPr marL="457200" indent="-457200">
              <a:spcAft>
                <a:spcPts val="600"/>
              </a:spcAft>
              <a:buFont typeface="+mj-lt"/>
              <a:buAutoNum type="arabicPeriod"/>
            </a:pPr>
            <a:r>
              <a:rPr lang="en-US" sz="2400" dirty="0" smtClean="0">
                <a:latin typeface="Calibri" panose="020F0502020204030204" pitchFamily="34" charset="0"/>
              </a:rPr>
              <a:t>Develop the remaining algorithms if any left in “Design” Phase</a:t>
            </a:r>
          </a:p>
          <a:p>
            <a:pPr marL="457200" indent="-457200">
              <a:spcAft>
                <a:spcPts val="600"/>
              </a:spcAft>
              <a:buFont typeface="+mj-lt"/>
              <a:buAutoNum type="arabicPeriod"/>
            </a:pPr>
            <a:r>
              <a:rPr lang="en-US" sz="2400" dirty="0" smtClean="0">
                <a:latin typeface="Calibri" panose="020F0502020204030204" pitchFamily="34" charset="0"/>
              </a:rPr>
              <a:t>Start with “Build” </a:t>
            </a:r>
            <a:r>
              <a:rPr lang="en-US" sz="2400" dirty="0">
                <a:latin typeface="Calibri" panose="020F0502020204030204" pitchFamily="34" charset="0"/>
              </a:rPr>
              <a:t>Phase to apply Machine </a:t>
            </a:r>
            <a:r>
              <a:rPr lang="en-US" sz="2400" dirty="0" smtClean="0">
                <a:latin typeface="Calibri" panose="020F0502020204030204" pitchFamily="34" charset="0"/>
              </a:rPr>
              <a:t>Learning</a:t>
            </a:r>
          </a:p>
          <a:p>
            <a:pPr marL="457200" indent="-457200">
              <a:spcAft>
                <a:spcPts val="600"/>
              </a:spcAft>
              <a:buFont typeface="+mj-lt"/>
              <a:buAutoNum type="arabicPeriod"/>
            </a:pPr>
            <a:r>
              <a:rPr lang="en-US" sz="2400" dirty="0" smtClean="0">
                <a:latin typeface="Calibri" panose="020F0502020204030204" pitchFamily="34" charset="0"/>
              </a:rPr>
              <a:t>Work with Development Team to build the solution if our concept is selected</a:t>
            </a:r>
          </a:p>
        </p:txBody>
      </p:sp>
    </p:spTree>
    <p:extLst>
      <p:ext uri="{BB962C8B-B14F-4D97-AF65-F5344CB8AC3E}">
        <p14:creationId xmlns:p14="http://schemas.microsoft.com/office/powerpoint/2010/main" val="2852381258"/>
      </p:ext>
    </p:extLst>
  </p:cSld>
  <p:clrMapOvr>
    <a:masterClrMapping/>
  </p:clrMapOvr>
  <p:transition spd="med">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4CDD4F73-5B5C-4E43-96D0-44029C2F98B3}" type="slidenum">
              <a:rPr lang="en-US" smtClean="0"/>
              <a:t>9</a:t>
            </a:fld>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3329" y="786946"/>
            <a:ext cx="4234543" cy="4234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1507754"/>
      </p:ext>
    </p:extLst>
  </p:cSld>
  <p:clrMapOvr>
    <a:masterClrMapping/>
  </p:clrMapOvr>
  <p:transition spd="med">
    <p:wipe/>
  </p:transition>
  <p:timing>
    <p:tnLst>
      <p:par>
        <p:cTn id="1" dur="indefinite" restart="never" nodeType="tmRoot"/>
      </p:par>
    </p:tnLst>
  </p:timing>
</p:sld>
</file>

<file path=ppt/theme/theme1.xml><?xml version="1.0" encoding="utf-8"?>
<a:theme xmlns:a="http://schemas.openxmlformats.org/drawingml/2006/main" name="CAS W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CAS Wide</Template>
  <TotalTime>5234</TotalTime>
  <Words>1910</Words>
  <Application>Microsoft Office PowerPoint</Application>
  <PresentationFormat>Widescreen</PresentationFormat>
  <Paragraphs>666</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Segoe UI</vt:lpstr>
      <vt:lpstr>Segoe UI Light</vt:lpstr>
      <vt:lpstr>Symbol</vt:lpstr>
      <vt:lpstr>Times New Roman</vt:lpstr>
      <vt:lpstr>Trebuchet MS</vt:lpstr>
      <vt:lpstr>Verdana</vt:lpstr>
      <vt:lpstr>Wingdings</vt:lpstr>
      <vt:lpstr>CAS Wide</vt:lpstr>
      <vt:lpstr>nWave: Application of ML to optimize project delivery</vt:lpstr>
      <vt:lpstr>Agenda</vt:lpstr>
      <vt:lpstr>Our Task in hand</vt:lpstr>
      <vt:lpstr>What we want to accomplish in “Design” phase using ML?</vt:lpstr>
      <vt:lpstr>How we will accomplish it?</vt:lpstr>
      <vt:lpstr>Process Diagram</vt:lpstr>
      <vt:lpstr>How it works?</vt:lpstr>
      <vt:lpstr>Next Steps</vt:lpstr>
      <vt:lpstr>PowerPoint Presentation</vt:lpstr>
      <vt:lpstr>Appendix-Case Study (User Stories/Sentences)</vt:lpstr>
      <vt:lpstr>Appendix-Case Study (Break into Use Cases)</vt:lpstr>
      <vt:lpstr>Appendix-Case Study (Finding Correlation)</vt:lpstr>
      <vt:lpstr>Appendix-Case Study (Plotting to Graph)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nWave</dc:title>
  <dc:creator>ganesh.botcha@cognizant.com</dc:creator>
  <cp:lastModifiedBy>S, Gunalan (Cognizant)</cp:lastModifiedBy>
  <cp:revision>772</cp:revision>
  <dcterms:created xsi:type="dcterms:W3CDTF">2016-03-01T10:48:54Z</dcterms:created>
  <dcterms:modified xsi:type="dcterms:W3CDTF">2017-11-05T03:56:45Z</dcterms:modified>
</cp:coreProperties>
</file>