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08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230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016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91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3910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2431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69168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2556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15451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60954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706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630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0149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280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496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7274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576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Tree>
    <p:extLst>
      <p:ext uri="{BB962C8B-B14F-4D97-AF65-F5344CB8AC3E}">
        <p14:creationId xmlns:p14="http://schemas.microsoft.com/office/powerpoint/2010/main" val="89931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758912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chemeClr val="accent1"/>
                </a:solidFill>
                <a:latin typeface="Times New Roman" panose="02020603050405020304" pitchFamily="18" charset="0"/>
                <a:cs typeface="Times New Roman" panose="02020603050405020304" pitchFamily="18" charset="0"/>
              </a:rPr>
              <a:t>Employee Data Analysis using Excel</a:t>
            </a:r>
            <a:r>
              <a:rPr lang="en-US" b="1" i="0" dirty="0">
                <a:solidFill>
                  <a:schemeClr val="accent1"/>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b="1"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33600" y="1981200"/>
            <a:ext cx="9031542" cy="1938992"/>
          </a:xfrm>
          <a:prstGeom prst="rect">
            <a:avLst/>
          </a:prstGeom>
          <a:noFill/>
        </p:spPr>
        <p:txBody>
          <a:bodyPr wrap="square" rtlCol="0">
            <a:spAutoFit/>
          </a:bodyPr>
          <a:lstStyle/>
          <a:p>
            <a:r>
              <a:rPr lang="en-US" sz="2400" dirty="0"/>
              <a:t>STUDENT NAME: GUNAMITHA.M</a:t>
            </a:r>
          </a:p>
          <a:p>
            <a:r>
              <a:rPr lang="en-US" sz="2400" dirty="0"/>
              <a:t>REGISTER NO: 422200680</a:t>
            </a:r>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6717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2695574" y="3429000"/>
            <a:ext cx="6455920"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8534401" y="2333241"/>
            <a:ext cx="1600200" cy="2467359"/>
          </a:xfrm>
          <a:prstGeom prst="rect">
            <a:avLst/>
          </a:prstGeom>
        </p:spPr>
      </p:pic>
      <p:sp>
        <p:nvSpPr>
          <p:cNvPr id="7" name="object 7"/>
          <p:cNvSpPr txBox="1">
            <a:spLocks noGrp="1"/>
          </p:cNvSpPr>
          <p:nvPr>
            <p:ph type="title"/>
          </p:nvPr>
        </p:nvSpPr>
        <p:spPr>
          <a:xfrm>
            <a:off x="304801" y="400429"/>
            <a:ext cx="89154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44542" y="1071125"/>
            <a:ext cx="8418458" cy="4616648"/>
          </a:xfrm>
          <a:prstGeom prst="rect">
            <a:avLst/>
          </a:prstGeom>
          <a:noFill/>
        </p:spPr>
        <p:txBody>
          <a:bodyPr wrap="square" rtlCol="0">
            <a:spAutoFit/>
          </a:bodyPr>
          <a:lstStyle/>
          <a:p>
            <a:r>
              <a:rPr lang="en-US"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dirty="0"/>
              <a:t>2. </a:t>
            </a:r>
            <a:r>
              <a:rPr lang="en-US" b="1" dirty="0"/>
              <a:t>Automated Insights and Recommendations</a:t>
            </a:r>
            <a:r>
              <a:rPr lang="en-US" sz="1600" b="1" dirty="0"/>
              <a:t>:</a:t>
            </a:r>
          </a:p>
          <a:p>
            <a:endParaRPr lang="en-US" sz="1600" dirty="0"/>
          </a:p>
          <a:p>
            <a:pPr>
              <a:buFont typeface="Arial" panose="020B0604020202020204" pitchFamily="34" charset="0"/>
              <a:buChar char="•"/>
            </a:pPr>
            <a:r>
              <a:rPr lang="en-US" b="1" dirty="0"/>
              <a:t>Predictive Analytics:</a:t>
            </a:r>
            <a:r>
              <a:rPr lang="en-US" dirty="0"/>
              <a:t> </a:t>
            </a:r>
            <a:r>
              <a:rPr lang="en-US" sz="1600" dirty="0"/>
              <a:t>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b="1" dirty="0"/>
              <a:t>Actionable Recommendations:</a:t>
            </a:r>
            <a:r>
              <a:rPr lang="en-US" dirty="0"/>
              <a:t> </a:t>
            </a:r>
            <a:r>
              <a:rPr lang="en-US" sz="1600" dirty="0"/>
              <a:t>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265</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user22</cp:lastModifiedBy>
  <cp:revision>15</cp:revision>
  <dcterms:created xsi:type="dcterms:W3CDTF">2024-03-29T15:07:22Z</dcterms:created>
  <dcterms:modified xsi:type="dcterms:W3CDTF">2024-08-29T11:25:37Z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