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Nunito"/>
      <p:bold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ED9C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Shape 11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Shape 24"/>
            <p:cNvSpPr/>
            <p:nvPr/>
          </p:nvSpPr>
          <p:spPr>
            <a:xfrm>
              <a:off x="6627813" y="194833"/>
              <a:ext cx="409575" cy="3646488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828800" y="542441"/>
            <a:ext cx="9326880" cy="5478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5740" lvl="0" marL="0" marR="0" rtl="0" algn="r">
              <a:spcBef>
                <a:spcPts val="0"/>
              </a:spcBef>
              <a:buClr>
                <a:srgbClr val="262626"/>
              </a:buClr>
              <a:buSzPts val="3240"/>
              <a:buFont typeface="Century Gothic"/>
              <a:buNone/>
            </a:pPr>
            <a:br>
              <a:rPr b="1" i="0" lang="en-US" sz="324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i="0" lang="en-US" sz="324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i="0" lang="en-US" sz="324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32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DAIMLER TRUCK VISUALIZATION</a:t>
            </a:r>
            <a:br>
              <a:rPr b="1" i="0" lang="en-US" sz="432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i="0" lang="en-US" sz="432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i="0" lang="en-US" sz="432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</a:t>
            </a:r>
            <a:b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Ashika Avula (800972702)</a:t>
            </a:r>
            <a:b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Bhanu Sri Karumanchi (800954730)</a:t>
            </a:r>
            <a:b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Guna Chandrika Paturi (800962470)</a:t>
            </a:r>
            <a:b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Manali Ghosh (800954095)</a:t>
            </a:r>
            <a:b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2160" u="none" cap="none" strike="noStrike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169" name="Shape 1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847" y="6021092"/>
            <a:ext cx="1653153" cy="75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845293" y="198953"/>
            <a:ext cx="8915399" cy="1164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rgbClr val="262626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 defined through visualization: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077767" y="1840813"/>
            <a:ext cx="9638951" cy="4621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select different tasks based on different data sets: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Shortages table: we choose this dataset to find out which item must be given highest priority by studying the item code frequency.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table: we choose OPR_NAME to detect where the truck is on the line of manufacturing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Cries on the line: we choose this data set to find_insp_team and Resp_insp_team frequency to get the performance of the teams(higher frequency indicates poor performance).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Paints table: we choose repaint requests frequency to detect performance of the paint department.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847" y="6084508"/>
            <a:ext cx="1653153" cy="75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493" y="1456840"/>
            <a:ext cx="9981202" cy="495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8847" y="6037934"/>
            <a:ext cx="1653153" cy="75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1952492" y="268639"/>
            <a:ext cx="9981202" cy="813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visualization shows the different types of shortage type per item no to study which item must be given highest priority.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2046771" y="1689315"/>
            <a:ext cx="9638951" cy="466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777" y="1439404"/>
            <a:ext cx="10397911" cy="48529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1596325" y="154984"/>
            <a:ext cx="10120393" cy="900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visualization, we choose OPR_NAME to detect where the truck is on the line of manufacturing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1563" y="6095104"/>
            <a:ext cx="1653153" cy="75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638300" y="490249"/>
            <a:ext cx="10444162" cy="1030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visualization, we choose found_insp_team and Resp_insp_team frequency to get the performance of the teams. (more frequency indicates poor performance).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1658319"/>
            <a:ext cx="10444162" cy="4644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8847" y="5933798"/>
            <a:ext cx="1653153" cy="75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519829" y="276445"/>
            <a:ext cx="10336374" cy="854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buClr>
                <a:srgbClr val="262626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visualization, we choose repaint requests frequency to detect performance of the paint department.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275" y="1487837"/>
            <a:ext cx="10175928" cy="499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25" y="5992942"/>
            <a:ext cx="1653153" cy="75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519829" y="276445"/>
            <a:ext cx="103365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buClr>
                <a:srgbClr val="262626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visualization,</a:t>
            </a:r>
            <a:r>
              <a:rPr b="1" lang="en-US" sz="2000"/>
              <a:t>We can analyze day wise shop calls(Using D3)</a:t>
            </a:r>
            <a:r>
              <a:rPr b="1" i="0" lang="en-US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725" y="5992942"/>
            <a:ext cx="1653154" cy="75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6217" t="4095"/>
          <a:stretch/>
        </p:blipFill>
        <p:spPr>
          <a:xfrm>
            <a:off x="2080425" y="1505675"/>
            <a:ext cx="8939875" cy="5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457200" lvl="0" marL="0" marR="0" rtl="0" algn="ctr">
              <a:spcBef>
                <a:spcPts val="0"/>
              </a:spcBef>
              <a:buClr>
                <a:srgbClr val="739A28"/>
              </a:buClr>
              <a:buSzPts val="7200"/>
              <a:buFont typeface="Nunito"/>
              <a:buNone/>
            </a:pPr>
            <a:r>
              <a:rPr b="1" i="1" lang="en-US" sz="7200" u="none" cap="none" strike="noStrike">
                <a:solidFill>
                  <a:srgbClr val="739A28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847" y="6101430"/>
            <a:ext cx="1653153" cy="75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