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1D04-1E94-451F-AF6C-061D74E7FFA0}" type="datetimeFigureOut">
              <a:rPr lang="en-IN" smtClean="0"/>
              <a:t>07-10-2014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27C5-1DFC-4E68-A7D6-1A4E0C8A7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69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1D04-1E94-451F-AF6C-061D74E7FFA0}" type="datetimeFigureOut">
              <a:rPr lang="en-IN" smtClean="0"/>
              <a:t>07-10-2014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27C5-1DFC-4E68-A7D6-1A4E0C8A7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81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1D04-1E94-451F-AF6C-061D74E7FFA0}" type="datetimeFigureOut">
              <a:rPr lang="en-IN" smtClean="0"/>
              <a:t>07-10-2014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27C5-1DFC-4E68-A7D6-1A4E0C8A7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73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1D04-1E94-451F-AF6C-061D74E7FFA0}" type="datetimeFigureOut">
              <a:rPr lang="en-IN" smtClean="0"/>
              <a:t>07-10-2014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27C5-1DFC-4E68-A7D6-1A4E0C8A7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66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1D04-1E94-451F-AF6C-061D74E7FFA0}" type="datetimeFigureOut">
              <a:rPr lang="en-IN" smtClean="0"/>
              <a:t>07-10-2014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27C5-1DFC-4E68-A7D6-1A4E0C8A7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522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1D04-1E94-451F-AF6C-061D74E7FFA0}" type="datetimeFigureOut">
              <a:rPr lang="en-IN" smtClean="0"/>
              <a:t>07-10-2014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27C5-1DFC-4E68-A7D6-1A4E0C8A7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16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1D04-1E94-451F-AF6C-061D74E7FFA0}" type="datetimeFigureOut">
              <a:rPr lang="en-IN" smtClean="0"/>
              <a:t>07-10-2014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27C5-1DFC-4E68-A7D6-1A4E0C8A7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43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1D04-1E94-451F-AF6C-061D74E7FFA0}" type="datetimeFigureOut">
              <a:rPr lang="en-IN" smtClean="0"/>
              <a:t>07-10-2014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27C5-1DFC-4E68-A7D6-1A4E0C8A7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90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1D04-1E94-451F-AF6C-061D74E7FFA0}" type="datetimeFigureOut">
              <a:rPr lang="en-IN" smtClean="0"/>
              <a:t>07-10-2014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27C5-1DFC-4E68-A7D6-1A4E0C8A7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68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1D04-1E94-451F-AF6C-061D74E7FFA0}" type="datetimeFigureOut">
              <a:rPr lang="en-IN" smtClean="0"/>
              <a:t>07-10-2014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27C5-1DFC-4E68-A7D6-1A4E0C8A7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048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1D04-1E94-451F-AF6C-061D74E7FFA0}" type="datetimeFigureOut">
              <a:rPr lang="en-IN" smtClean="0"/>
              <a:t>07-10-2014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27C5-1DFC-4E68-A7D6-1A4E0C8A7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69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D1D04-1E94-451F-AF6C-061D74E7FFA0}" type="datetimeFigureOut">
              <a:rPr lang="en-IN" smtClean="0"/>
              <a:t>07-10-2014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627C5-1DFC-4E68-A7D6-1A4E0C8A7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49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Spring - Introduction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72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Spring – What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framework that provides comprehensive infrastructural support for developing enterprise Java applications</a:t>
            </a:r>
          </a:p>
          <a:p>
            <a:endParaRPr lang="en-IN" dirty="0"/>
          </a:p>
          <a:p>
            <a:r>
              <a:rPr lang="en-IN" dirty="0" smtClean="0"/>
              <a:t>Spring does all the plumbing, letting developers focus on business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98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Goal of Spring framework – DRY SOC</a:t>
            </a:r>
            <a:r>
              <a:rPr lang="en-IN" strike="sngStrike" dirty="0"/>
              <a:t>K</a:t>
            </a:r>
            <a:r>
              <a:rPr lang="en-IN" dirty="0"/>
              <a:t>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DRY – Don’t Repeat Yourself 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SOCS – Separation of Concerns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004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Spring Support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Core Support</a:t>
            </a:r>
            <a:r>
              <a:rPr lang="en-IN" sz="1400" dirty="0" smtClean="0"/>
              <a:t> -  Application Configuration, Testing, Data Access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Web application Development </a:t>
            </a:r>
            <a:r>
              <a:rPr lang="en-IN" sz="1400" dirty="0" smtClean="0"/>
              <a:t>– Struts ,JSF Integration, Spring MVC, Spring </a:t>
            </a:r>
            <a:r>
              <a:rPr lang="en-IN" sz="1400" dirty="0" err="1" smtClean="0"/>
              <a:t>Webflow</a:t>
            </a:r>
            <a:r>
              <a:rPr lang="en-IN" sz="1400" dirty="0" smtClean="0"/>
              <a:t>, Spring </a:t>
            </a:r>
            <a:r>
              <a:rPr lang="en-IN" sz="1400" dirty="0" err="1" smtClean="0"/>
              <a:t>Javascript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Enterprise Application Development</a:t>
            </a:r>
            <a:r>
              <a:rPr lang="en-IN" sz="1400" dirty="0" smtClean="0"/>
              <a:t> – </a:t>
            </a:r>
            <a:r>
              <a:rPr lang="en-IN" sz="1400" dirty="0" err="1" smtClean="0"/>
              <a:t>Webservices</a:t>
            </a:r>
            <a:r>
              <a:rPr lang="en-IN" sz="1400" dirty="0" smtClean="0"/>
              <a:t>, Messaging, Manageability, Security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19470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Modules</a:t>
            </a:r>
            <a:endParaRPr lang="en-IN" dirty="0"/>
          </a:p>
        </p:txBody>
      </p:sp>
      <p:pic>
        <p:nvPicPr>
          <p:cNvPr id="2050" name="Picture 2" descr="spring overvie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95108" y="1825625"/>
            <a:ext cx="580178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89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POJO decorated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Enterprise </a:t>
            </a:r>
            <a:r>
              <a:rPr lang="en-IN" dirty="0"/>
              <a:t>services non-invasively </a:t>
            </a:r>
            <a:r>
              <a:rPr lang="en-IN" dirty="0" smtClean="0"/>
              <a:t>applied to POJOs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B050"/>
                </a:solidFill>
              </a:rPr>
              <a:t>Examples </a:t>
            </a:r>
            <a:endParaRPr lang="en-IN" dirty="0">
              <a:solidFill>
                <a:srgbClr val="00B050"/>
              </a:solidFill>
            </a:endParaRPr>
          </a:p>
          <a:p>
            <a:r>
              <a:rPr lang="en-IN" sz="2200" i="1" dirty="0"/>
              <a:t>Make a Java method execute in a database transaction without having to deal with transaction APIs.</a:t>
            </a:r>
          </a:p>
          <a:p>
            <a:r>
              <a:rPr lang="en-IN" sz="2200" i="1" dirty="0"/>
              <a:t>Make a local Java method a remote procedure without having to deal with remote APIs.</a:t>
            </a:r>
          </a:p>
          <a:p>
            <a:r>
              <a:rPr lang="en-IN" sz="2200" i="1" dirty="0"/>
              <a:t>Make a local Java method a management operation without having to deal with JMX APIs.</a:t>
            </a:r>
          </a:p>
          <a:p>
            <a:r>
              <a:rPr lang="en-IN" sz="2200" i="1" dirty="0"/>
              <a:t>Make a local Java method a message handler without having to deal with JMS APIs.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424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Spring Triangle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588" y="2514599"/>
            <a:ext cx="3515187" cy="257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46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165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Spring - Introduction</vt:lpstr>
      <vt:lpstr>Spring – What ?</vt:lpstr>
      <vt:lpstr>Goal of Spring framework – DRY SOCKS</vt:lpstr>
      <vt:lpstr>Spring Support</vt:lpstr>
      <vt:lpstr>Modules</vt:lpstr>
      <vt:lpstr>POJO decorated</vt:lpstr>
      <vt:lpstr>Spring Triangle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- Introduction</dc:title>
  <dc:creator>Radhika</dc:creator>
  <cp:lastModifiedBy>Radhika</cp:lastModifiedBy>
  <cp:revision>29</cp:revision>
  <dcterms:created xsi:type="dcterms:W3CDTF">2014-10-05T18:03:45Z</dcterms:created>
  <dcterms:modified xsi:type="dcterms:W3CDTF">2014-10-07T03:00:52Z</dcterms:modified>
</cp:coreProperties>
</file>