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Restaurant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SQL + Power BI Report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Explore Menu Items (Pricing, Categories)</a:t>
            </a:r>
          </a:p>
          <a:p>
            <a:r>
              <a:t>2. Analyze Orders (Volume, Date Range, Item Count)</a:t>
            </a:r>
          </a:p>
          <a:p>
            <a:r>
              <a:t>3. Study Customer Behavior (Top Items, Spending Patterns)</a:t>
            </a:r>
          </a:p>
          <a:p>
            <a:r>
              <a:t>4. Visualize insights using Power BI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 Items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items on the menu</a:t>
            </a:r>
          </a:p>
          <a:p>
            <a:r>
              <a:t>- Least &amp; Most expensive dishes</a:t>
            </a:r>
          </a:p>
          <a:p>
            <a:r>
              <a:t>- Dishes by category</a:t>
            </a:r>
          </a:p>
          <a:p>
            <a:r>
              <a:t>- Average price per category</a:t>
            </a:r>
          </a:p>
          <a:p>
            <a:r>
              <a:t>- Focus: Italian Dishes (most/least expensive)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Orders date range</a:t>
            </a:r>
          </a:p>
          <a:p>
            <a:r>
              <a:t>- Total number of orders and items ordered</a:t>
            </a:r>
          </a:p>
          <a:p>
            <a:r>
              <a:t>- Orders with most items</a:t>
            </a:r>
          </a:p>
          <a:p>
            <a:r>
              <a:t>- Orders with more than 12 items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and least ordered items by category</a:t>
            </a:r>
          </a:p>
          <a:p>
            <a:r>
              <a:t>- Top 5 orders by spending</a:t>
            </a:r>
          </a:p>
          <a:p>
            <a:r>
              <a:t>- Category breakdown of highest spend orders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Visualize dish prices by category</a:t>
            </a:r>
          </a:p>
          <a:p>
            <a:r>
              <a:t>- Order trends over time</a:t>
            </a:r>
          </a:p>
          <a:p>
            <a:r>
              <a:t>- Top-selling items</a:t>
            </a:r>
          </a:p>
          <a:p>
            <a:r>
              <a:t>- High-spend customer profiles</a:t>
            </a:r>
          </a:p>
          <a:p>
            <a:r>
              <a:t>- Filters for category and price range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Data-driven insights to enhance menu strategy</a:t>
            </a:r>
          </a:p>
          <a:p>
            <a:r>
              <a:t>- Identify high-performing items and optimize pricing</a:t>
            </a:r>
          </a:p>
          <a:p>
            <a:r>
              <a:t>- Understand customer preferences</a:t>
            </a:r>
          </a:p>
          <a:p>
            <a:r>
              <a:t>- Improve operational decisions through 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