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6"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P.Gunasekaran</a:t>
            </a:r>
            <a:r>
              <a:rPr lang="en-US" sz="2000" b="1" dirty="0">
                <a:solidFill>
                  <a:schemeClr val="accent1">
                    <a:lumMod val="75000"/>
                  </a:schemeClr>
                </a:solidFill>
                <a:latin typeface="Arial"/>
                <a:cs typeface="Arial"/>
              </a:rPr>
              <a:t> –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731221104013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4A2D7ED6-F946-B3CF-E760-EA7FF4AC4625}"/>
              </a:ext>
            </a:extLst>
          </p:cNvPr>
          <p:cNvPicPr>
            <a:picLocks noGrp="1" noChangeAspect="1"/>
          </p:cNvPicPr>
          <p:nvPr>
            <p:ph idx="1"/>
          </p:nvPr>
        </p:nvPicPr>
        <p:blipFill>
          <a:blip r:embed="rId2"/>
          <a:stretch>
            <a:fillRect/>
          </a:stretch>
        </p:blipFill>
        <p:spPr>
          <a:xfrm>
            <a:off x="581191" y="2104103"/>
            <a:ext cx="11029783" cy="2129030"/>
          </a:xfrm>
        </p:spPr>
      </p:pic>
      <p:pic>
        <p:nvPicPr>
          <p:cNvPr id="3" name="Picture 2">
            <a:extLst>
              <a:ext uri="{FF2B5EF4-FFF2-40B4-BE49-F238E27FC236}">
                <a16:creationId xmlns:a16="http://schemas.microsoft.com/office/drawing/2014/main" id="{C56FDB16-3F3C-BDC4-B677-1DCEC2BD25D8}"/>
              </a:ext>
            </a:extLst>
          </p:cNvPr>
          <p:cNvPicPr>
            <a:picLocks noChangeAspect="1"/>
          </p:cNvPicPr>
          <p:nvPr/>
        </p:nvPicPr>
        <p:blipFill>
          <a:blip r:embed="rId3"/>
          <a:stretch>
            <a:fillRect/>
          </a:stretch>
        </p:blipFill>
        <p:spPr>
          <a:xfrm>
            <a:off x="34613" y="2317693"/>
            <a:ext cx="12122773" cy="222261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F0A14-A2DE-9114-71C3-4B873DDD042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6720E35F-D1DC-759A-F747-22D98F69DB9E}"/>
              </a:ext>
            </a:extLst>
          </p:cNvPr>
          <p:cNvPicPr>
            <a:picLocks noChangeAspect="1"/>
          </p:cNvPicPr>
          <p:nvPr/>
        </p:nvPicPr>
        <p:blipFill>
          <a:blip r:embed="rId2"/>
          <a:stretch>
            <a:fillRect/>
          </a:stretch>
        </p:blipFill>
        <p:spPr>
          <a:xfrm>
            <a:off x="703514" y="2666240"/>
            <a:ext cx="11029615" cy="1682836"/>
          </a:xfrm>
          <a:prstGeom prst="rect">
            <a:avLst/>
          </a:prstGeo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CE46CF-BB0D-B25D-84BC-BAB334E77B4A}"/>
              </a:ext>
            </a:extLst>
          </p:cNvPr>
          <p:cNvPicPr>
            <a:picLocks noGrp="1" noChangeAspect="1"/>
          </p:cNvPicPr>
          <p:nvPr>
            <p:ph idx="1"/>
          </p:nvPr>
        </p:nvPicPr>
        <p:blipFill>
          <a:blip r:embed="rId2"/>
          <a:stretch>
            <a:fillRect/>
          </a:stretch>
        </p:blipFill>
        <p:spPr>
          <a:xfrm>
            <a:off x="412822" y="2791202"/>
            <a:ext cx="11601276" cy="1275596"/>
          </a:xfrm>
        </p:spPr>
      </p:pic>
    </p:spTree>
    <p:extLst>
      <p:ext uri="{BB962C8B-B14F-4D97-AF65-F5344CB8AC3E}">
        <p14:creationId xmlns:p14="http://schemas.microsoft.com/office/powerpoint/2010/main" val="36828358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754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꧁༒☬𝓢𝓐𝓜 𝓐𝓡𝓤𝓛 𝓜𝓤𝓡𝓤𝓖𝓐𝓝☬༒꧂</cp:lastModifiedBy>
  <cp:revision>26</cp:revision>
  <dcterms:created xsi:type="dcterms:W3CDTF">2021-05-26T16:50:10Z</dcterms:created>
  <dcterms:modified xsi:type="dcterms:W3CDTF">2024-04-03T05:49:28Z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