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99C03-55AA-4DCD-92CD-0F2E8D634A46}" v="1215" dt="2022-02-05T04:52:28.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9" d="100"/>
          <a:sy n="79" d="100"/>
        </p:scale>
        <p:origin x="-18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682" y="1128034"/>
            <a:ext cx="8750478" cy="2421464"/>
          </a:xfrm>
        </p:spPr>
        <p:txBody>
          <a:bodyPr/>
          <a:lstStyle/>
          <a:p>
            <a:pPr algn="ctr"/>
            <a:r>
              <a:rPr lang="en-US" dirty="0" smtClean="0">
                <a:latin typeface="Times New Roman" pitchFamily="18" charset="0"/>
                <a:cs typeface="Times New Roman" pitchFamily="18" charset="0"/>
              </a:rPr>
              <a:t>Employee </a:t>
            </a:r>
            <a:r>
              <a:rPr lang="en-US" dirty="0">
                <a:latin typeface="Times New Roman" pitchFamily="18" charset="0"/>
                <a:cs typeface="Times New Roman" pitchFamily="18" charset="0"/>
              </a:rPr>
              <a:t>face detection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640077" y="3037439"/>
            <a:ext cx="7197726" cy="1405467"/>
          </a:xfrm>
        </p:spPr>
        <p:txBody>
          <a:bodyPr/>
          <a:lstStyle/>
          <a:p>
            <a:r>
              <a:rPr lang="en-US" dirty="0">
                <a:latin typeface="Times New Roman" pitchFamily="18" charset="0"/>
                <a:cs typeface="Times New Roman" pitchFamily="18" charset="0"/>
              </a:rPr>
              <a:t>Python specialization training project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31" y="3919539"/>
            <a:ext cx="4041775" cy="22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8AB65-E553-4C32-BC0C-16767AAE1992}"/>
              </a:ext>
            </a:extLst>
          </p:cNvPr>
          <p:cNvSpPr>
            <a:spLocks noGrp="1"/>
          </p:cNvSpPr>
          <p:nvPr>
            <p:ph type="title"/>
          </p:nvPr>
        </p:nvSpPr>
        <p:spPr>
          <a:xfrm>
            <a:off x="3080085" y="2747438"/>
            <a:ext cx="6438942" cy="1456267"/>
          </a:xfrm>
        </p:spPr>
        <p:txBody>
          <a:bodyPr>
            <a:noAutofit/>
          </a:bodyPr>
          <a:lstStyle/>
          <a:p>
            <a:pPr algn="ctr"/>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val="89101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2117-69C8-4FC3-9022-E6F8C0264611}"/>
              </a:ext>
            </a:extLst>
          </p:cNvPr>
          <p:cNvSpPr>
            <a:spLocks noGrp="1"/>
          </p:cNvSpPr>
          <p:nvPr>
            <p:ph type="title"/>
          </p:nvPr>
        </p:nvSpPr>
        <p:spPr>
          <a:xfrm>
            <a:off x="743310" y="262198"/>
            <a:ext cx="10131425" cy="1456267"/>
          </a:xfrm>
        </p:spPr>
        <p:txBody>
          <a:bodyPr/>
          <a:lstStyle/>
          <a:p>
            <a:r>
              <a:rPr lang="en-US" dirty="0">
                <a:latin typeface="Times New Roman" pitchFamily="18" charset="0"/>
                <a:cs typeface="Times New Roman" pitchFamily="18" charset="0"/>
              </a:rPr>
              <a:t>Team:</a:t>
            </a:r>
          </a:p>
        </p:txBody>
      </p:sp>
      <p:sp>
        <p:nvSpPr>
          <p:cNvPr id="3" name="Content Placeholder 2">
            <a:extLst>
              <a:ext uri="{FF2B5EF4-FFF2-40B4-BE49-F238E27FC236}">
                <a16:creationId xmlns:a16="http://schemas.microsoft.com/office/drawing/2014/main" xmlns="" id="{1BF2D81F-028A-4992-8FC5-F55C49508EE1}"/>
              </a:ext>
            </a:extLst>
          </p:cNvPr>
          <p:cNvSpPr>
            <a:spLocks noGrp="1"/>
          </p:cNvSpPr>
          <p:nvPr>
            <p:ph idx="1"/>
          </p:nvPr>
        </p:nvSpPr>
        <p:spPr>
          <a:xfrm>
            <a:off x="700178" y="1420854"/>
            <a:ext cx="10131425" cy="3649133"/>
          </a:xfrm>
        </p:spPr>
        <p:txBody>
          <a:bodyPr>
            <a:normAutofit/>
          </a:bodyPr>
          <a:lstStyle/>
          <a:p>
            <a:r>
              <a:rPr lang="en-US" sz="2800" dirty="0">
                <a:latin typeface="Times New Roman" pitchFamily="18" charset="0"/>
                <a:cs typeface="Times New Roman" pitchFamily="18" charset="0"/>
              </a:rPr>
              <a:t>Gunasri Bollineni-6113</a:t>
            </a:r>
          </a:p>
          <a:p>
            <a:pPr>
              <a:buClr>
                <a:srgbClr val="FFFFFF"/>
              </a:buClr>
            </a:pPr>
            <a:r>
              <a:rPr lang="en-US" sz="2800" dirty="0">
                <a:latin typeface="Times New Roman" pitchFamily="18" charset="0"/>
                <a:cs typeface="Times New Roman" pitchFamily="18" charset="0"/>
              </a:rPr>
              <a:t>Neelam Rana-6112</a:t>
            </a:r>
          </a:p>
          <a:p>
            <a:pPr>
              <a:buClr>
                <a:srgbClr val="FFFFFF"/>
              </a:buClr>
            </a:pPr>
            <a:r>
              <a:rPr lang="en-US" sz="2800" dirty="0">
                <a:latin typeface="Times New Roman" pitchFamily="18" charset="0"/>
                <a:cs typeface="Times New Roman" pitchFamily="18" charset="0"/>
              </a:rPr>
              <a:t>Nikitha G Naik-6153</a:t>
            </a:r>
          </a:p>
          <a:p>
            <a:pPr>
              <a:buClr>
                <a:srgbClr val="FFFFFF"/>
              </a:buClr>
            </a:pPr>
            <a:r>
              <a:rPr lang="en-US" sz="2800" dirty="0">
                <a:latin typeface="Times New Roman" pitchFamily="18" charset="0"/>
                <a:cs typeface="Times New Roman" pitchFamily="18" charset="0"/>
              </a:rPr>
              <a:t>Pratibha Venkatesh-6163</a:t>
            </a:r>
          </a:p>
          <a:p>
            <a:pPr>
              <a:buClr>
                <a:srgbClr val="FFFFFF"/>
              </a:buClr>
            </a:pPr>
            <a:r>
              <a:rPr lang="en-US" sz="2800" dirty="0">
                <a:latin typeface="Times New Roman" pitchFamily="18" charset="0"/>
                <a:cs typeface="Times New Roman" pitchFamily="18" charset="0"/>
              </a:rPr>
              <a:t>Supraja Chandramouli-6142</a:t>
            </a:r>
          </a:p>
        </p:txBody>
      </p:sp>
    </p:spTree>
    <p:extLst>
      <p:ext uri="{BB962C8B-B14F-4D97-AF65-F5344CB8AC3E}">
        <p14:creationId xmlns:p14="http://schemas.microsoft.com/office/powerpoint/2010/main" val="61692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C0DFB-D73E-408B-BAC1-43589D932830}"/>
              </a:ext>
            </a:extLst>
          </p:cNvPr>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
        <p:nvSpPr>
          <p:cNvPr id="3" name="Content Placeholder 2">
            <a:extLst>
              <a:ext uri="{FF2B5EF4-FFF2-40B4-BE49-F238E27FC236}">
                <a16:creationId xmlns:a16="http://schemas.microsoft.com/office/drawing/2014/main" xmlns="" id="{B5A3E279-3A62-4F24-BEE8-6709B2AC069E}"/>
              </a:ext>
            </a:extLst>
          </p:cNvPr>
          <p:cNvSpPr>
            <a:spLocks noGrp="1"/>
          </p:cNvSpPr>
          <p:nvPr>
            <p:ph idx="1"/>
          </p:nvPr>
        </p:nvSpPr>
        <p:spPr>
          <a:xfrm>
            <a:off x="685800" y="2127690"/>
            <a:ext cx="8449275" cy="3649133"/>
          </a:xfrm>
        </p:spPr>
        <p:txBody>
          <a:bodyPr vert="horz" lIns="91440" tIns="45720" rIns="91440" bIns="45720" rtlCol="0" anchor="t">
            <a:normAutofit/>
          </a:bodyPr>
          <a:lstStyle/>
          <a:p>
            <a:pPr marL="0" indent="0" algn="just">
              <a:buNone/>
            </a:pPr>
            <a:r>
              <a:rPr lang="en-US" sz="2800" dirty="0">
                <a:latin typeface="Times New Roman" pitchFamily="18" charset="0"/>
                <a:cs typeface="Times New Roman" pitchFamily="18" charset="0"/>
              </a:rPr>
              <a:t>Given still or video images of the scene, identify or verify one or more persons in the scene using a stored dataset of faces and matching it.</a:t>
            </a:r>
          </a:p>
        </p:txBody>
      </p:sp>
    </p:spTree>
    <p:extLst>
      <p:ext uri="{BB962C8B-B14F-4D97-AF65-F5344CB8AC3E}">
        <p14:creationId xmlns:p14="http://schemas.microsoft.com/office/powerpoint/2010/main" val="104363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6ABB7-4D25-45C1-AFD3-CFBC13294A90}"/>
              </a:ext>
            </a:extLst>
          </p:cNvPr>
          <p:cNvSpPr>
            <a:spLocks noGrp="1"/>
          </p:cNvSpPr>
          <p:nvPr>
            <p:ph type="title"/>
          </p:nvPr>
        </p:nvSpPr>
        <p:spPr>
          <a:xfrm>
            <a:off x="671423" y="422695"/>
            <a:ext cx="10131425" cy="1456267"/>
          </a:xfrm>
        </p:spPr>
        <p:txBody>
          <a:bodyPr/>
          <a:lstStyle/>
          <a:p>
            <a:r>
              <a:rPr lang="en-US" dirty="0">
                <a:latin typeface="Times New Roman" pitchFamily="18" charset="0"/>
                <a:cs typeface="Times New Roman" pitchFamily="18" charset="0"/>
              </a:rPr>
              <a:t>MVC architecture</a:t>
            </a:r>
          </a:p>
        </p:txBody>
      </p:sp>
      <p:cxnSp>
        <p:nvCxnSpPr>
          <p:cNvPr id="4" name="Straight Arrow Connector 3">
            <a:extLst>
              <a:ext uri="{FF2B5EF4-FFF2-40B4-BE49-F238E27FC236}">
                <a16:creationId xmlns:a16="http://schemas.microsoft.com/office/drawing/2014/main" xmlns="" id="{2D6C17F5-46CE-4F8C-9511-297EB1807D9C}"/>
              </a:ext>
            </a:extLst>
          </p:cNvPr>
          <p:cNvCxnSpPr/>
          <p:nvPr/>
        </p:nvCxnSpPr>
        <p:spPr>
          <a:xfrm flipV="1">
            <a:off x="1038045" y="3498011"/>
            <a:ext cx="770627"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E66AD26F-8179-4057-AF33-6C9610D73F58}"/>
              </a:ext>
            </a:extLst>
          </p:cNvPr>
          <p:cNvSpPr txBox="1"/>
          <p:nvPr/>
        </p:nvSpPr>
        <p:spPr>
          <a:xfrm>
            <a:off x="453426" y="31419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image/video</a:t>
            </a:r>
          </a:p>
        </p:txBody>
      </p:sp>
      <p:sp>
        <p:nvSpPr>
          <p:cNvPr id="6" name="Rectangle 5">
            <a:extLst>
              <a:ext uri="{FF2B5EF4-FFF2-40B4-BE49-F238E27FC236}">
                <a16:creationId xmlns:a16="http://schemas.microsoft.com/office/drawing/2014/main" xmlns="" id="{708BEEE7-8514-4AD7-9891-FF161EEE27FE}"/>
              </a:ext>
            </a:extLst>
          </p:cNvPr>
          <p:cNvSpPr/>
          <p:nvPr/>
        </p:nvSpPr>
        <p:spPr>
          <a:xfrm>
            <a:off x="1812625" y="3041890"/>
            <a:ext cx="1107055"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detection</a:t>
            </a:r>
          </a:p>
        </p:txBody>
      </p:sp>
      <p:sp>
        <p:nvSpPr>
          <p:cNvPr id="7" name="TextBox 6">
            <a:extLst>
              <a:ext uri="{FF2B5EF4-FFF2-40B4-BE49-F238E27FC236}">
                <a16:creationId xmlns:a16="http://schemas.microsoft.com/office/drawing/2014/main" xmlns="" id="{90771EF3-F70B-4A91-8818-EDC759D094C4}"/>
              </a:ext>
            </a:extLst>
          </p:cNvPr>
          <p:cNvSpPr txBox="1"/>
          <p:nvPr/>
        </p:nvSpPr>
        <p:spPr>
          <a:xfrm>
            <a:off x="4721704" y="29532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xmlns="" id="{FC7C8E93-9322-4EB4-A796-F8FCF34228B3}"/>
              </a:ext>
            </a:extLst>
          </p:cNvPr>
          <p:cNvCxnSpPr/>
          <p:nvPr/>
        </p:nvCxnSpPr>
        <p:spPr>
          <a:xfrm>
            <a:off x="2917885" y="3500167"/>
            <a:ext cx="971909"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3FEF283B-3874-4D8A-8691-4C5DEBD3DD61}"/>
              </a:ext>
            </a:extLst>
          </p:cNvPr>
          <p:cNvSpPr/>
          <p:nvPr/>
        </p:nvSpPr>
        <p:spPr>
          <a:xfrm>
            <a:off x="3894647" y="3039194"/>
            <a:ext cx="1164564"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Alignment</a:t>
            </a:r>
          </a:p>
        </p:txBody>
      </p:sp>
      <p:cxnSp>
        <p:nvCxnSpPr>
          <p:cNvPr id="10" name="Straight Arrow Connector 9">
            <a:extLst>
              <a:ext uri="{FF2B5EF4-FFF2-40B4-BE49-F238E27FC236}">
                <a16:creationId xmlns:a16="http://schemas.microsoft.com/office/drawing/2014/main" xmlns="" id="{1003E0D0-2D6F-430E-B2C3-6D82AF822597}"/>
              </a:ext>
            </a:extLst>
          </p:cNvPr>
          <p:cNvCxnSpPr/>
          <p:nvPr/>
        </p:nvCxnSpPr>
        <p:spPr>
          <a:xfrm>
            <a:off x="4957673" y="3498370"/>
            <a:ext cx="107255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0817809F-077B-437A-A817-C0CD69510ED0}"/>
              </a:ext>
            </a:extLst>
          </p:cNvPr>
          <p:cNvSpPr/>
          <p:nvPr/>
        </p:nvSpPr>
        <p:spPr>
          <a:xfrm>
            <a:off x="6006321" y="3051774"/>
            <a:ext cx="113580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Feature Extraction</a:t>
            </a:r>
          </a:p>
        </p:txBody>
      </p:sp>
      <p:sp>
        <p:nvSpPr>
          <p:cNvPr id="12" name="Rectangle 11">
            <a:extLst>
              <a:ext uri="{FF2B5EF4-FFF2-40B4-BE49-F238E27FC236}">
                <a16:creationId xmlns:a16="http://schemas.microsoft.com/office/drawing/2014/main" xmlns="" id="{2ABFD57E-0358-4DF2-B322-46518CAB2CA6}"/>
              </a:ext>
            </a:extLst>
          </p:cNvPr>
          <p:cNvSpPr/>
          <p:nvPr/>
        </p:nvSpPr>
        <p:spPr>
          <a:xfrm>
            <a:off x="8133272" y="3036498"/>
            <a:ext cx="113580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Face Matching</a:t>
            </a:r>
          </a:p>
        </p:txBody>
      </p:sp>
      <p:cxnSp>
        <p:nvCxnSpPr>
          <p:cNvPr id="13" name="Straight Arrow Connector 12">
            <a:extLst>
              <a:ext uri="{FF2B5EF4-FFF2-40B4-BE49-F238E27FC236}">
                <a16:creationId xmlns:a16="http://schemas.microsoft.com/office/drawing/2014/main" xmlns="" id="{1B2A0D7B-408B-4C67-B270-A0E9EE00C8C3}"/>
              </a:ext>
            </a:extLst>
          </p:cNvPr>
          <p:cNvCxnSpPr/>
          <p:nvPr/>
        </p:nvCxnSpPr>
        <p:spPr>
          <a:xfrm flipV="1">
            <a:off x="7140335" y="3518680"/>
            <a:ext cx="1015041"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3A58C1C1-08F8-42A2-A796-873FF04682CC}"/>
              </a:ext>
            </a:extLst>
          </p:cNvPr>
          <p:cNvSpPr/>
          <p:nvPr/>
        </p:nvSpPr>
        <p:spPr>
          <a:xfrm>
            <a:off x="8045212" y="4759984"/>
            <a:ext cx="1351469" cy="113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Database of Enrolled user</a:t>
            </a:r>
          </a:p>
        </p:txBody>
      </p:sp>
      <p:cxnSp>
        <p:nvCxnSpPr>
          <p:cNvPr id="15" name="Straight Arrow Connector 14">
            <a:extLst>
              <a:ext uri="{FF2B5EF4-FFF2-40B4-BE49-F238E27FC236}">
                <a16:creationId xmlns:a16="http://schemas.microsoft.com/office/drawing/2014/main" xmlns="" id="{D566E39A-EADB-47B1-8A04-1C0D9179CEF0}"/>
              </a:ext>
            </a:extLst>
          </p:cNvPr>
          <p:cNvCxnSpPr/>
          <p:nvPr/>
        </p:nvCxnSpPr>
        <p:spPr>
          <a:xfrm flipV="1">
            <a:off x="8705670" y="3962580"/>
            <a:ext cx="8627" cy="79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79E7963E-4E9E-4794-95AC-B5DDD56ED3D8}"/>
              </a:ext>
            </a:extLst>
          </p:cNvPr>
          <p:cNvCxnSpPr/>
          <p:nvPr/>
        </p:nvCxnSpPr>
        <p:spPr>
          <a:xfrm flipV="1">
            <a:off x="9265488" y="3573493"/>
            <a:ext cx="1388853"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CCEF8070-7803-415F-8854-AB41F450C492}"/>
              </a:ext>
            </a:extLst>
          </p:cNvPr>
          <p:cNvSpPr txBox="1"/>
          <p:nvPr/>
        </p:nvSpPr>
        <p:spPr>
          <a:xfrm>
            <a:off x="3044945" y="2268567"/>
            <a:ext cx="1075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Face location, size &amp; pose</a:t>
            </a:r>
          </a:p>
        </p:txBody>
      </p:sp>
      <p:sp>
        <p:nvSpPr>
          <p:cNvPr id="18" name="TextBox 17">
            <a:extLst>
              <a:ext uri="{FF2B5EF4-FFF2-40B4-BE49-F238E27FC236}">
                <a16:creationId xmlns:a16="http://schemas.microsoft.com/office/drawing/2014/main" xmlns="" id="{E9EB8A41-3B14-4D11-A273-C2FC99A0D1B9}"/>
              </a:ext>
            </a:extLst>
          </p:cNvPr>
          <p:cNvSpPr txBox="1"/>
          <p:nvPr/>
        </p:nvSpPr>
        <p:spPr>
          <a:xfrm>
            <a:off x="5056876" y="2814008"/>
            <a:ext cx="1075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Aligned  Face</a:t>
            </a:r>
          </a:p>
        </p:txBody>
      </p:sp>
      <p:sp>
        <p:nvSpPr>
          <p:cNvPr id="19" name="TextBox 18">
            <a:extLst>
              <a:ext uri="{FF2B5EF4-FFF2-40B4-BE49-F238E27FC236}">
                <a16:creationId xmlns:a16="http://schemas.microsoft.com/office/drawing/2014/main" xmlns="" id="{06BF962F-D328-40A8-B7B4-404155DEB0B8}"/>
              </a:ext>
            </a:extLst>
          </p:cNvPr>
          <p:cNvSpPr txBox="1"/>
          <p:nvPr/>
        </p:nvSpPr>
        <p:spPr>
          <a:xfrm>
            <a:off x="7241336" y="2928128"/>
            <a:ext cx="13629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Feature Vector</a:t>
            </a:r>
          </a:p>
        </p:txBody>
      </p:sp>
      <p:sp>
        <p:nvSpPr>
          <p:cNvPr id="20" name="TextBox 19">
            <a:extLst>
              <a:ext uri="{FF2B5EF4-FFF2-40B4-BE49-F238E27FC236}">
                <a16:creationId xmlns:a16="http://schemas.microsoft.com/office/drawing/2014/main" xmlns="" id="{BD409E28-73A4-48D5-8147-A2E0249A1B1D}"/>
              </a:ext>
            </a:extLst>
          </p:cNvPr>
          <p:cNvSpPr txBox="1"/>
          <p:nvPr/>
        </p:nvSpPr>
        <p:spPr>
          <a:xfrm>
            <a:off x="9296400" y="3214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itchFamily="18" charset="0"/>
                <a:cs typeface="Times New Roman" pitchFamily="18" charset="0"/>
              </a:rPr>
              <a:t>Face ID/Name</a:t>
            </a:r>
          </a:p>
        </p:txBody>
      </p:sp>
    </p:spTree>
    <p:extLst>
      <p:ext uri="{BB962C8B-B14F-4D97-AF65-F5344CB8AC3E}">
        <p14:creationId xmlns:p14="http://schemas.microsoft.com/office/powerpoint/2010/main" val="345897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953DE-FC13-44DE-BEC3-522D38AD9129}"/>
              </a:ext>
            </a:extLst>
          </p:cNvPr>
          <p:cNvSpPr>
            <a:spLocks noGrp="1"/>
          </p:cNvSpPr>
          <p:nvPr>
            <p:ph type="title"/>
          </p:nvPr>
        </p:nvSpPr>
        <p:spPr/>
        <p:txBody>
          <a:bodyPr/>
          <a:lstStyle/>
          <a:p>
            <a:r>
              <a:rPr lang="en-US" dirty="0">
                <a:latin typeface="Times New Roman" pitchFamily="18" charset="0"/>
                <a:cs typeface="Times New Roman" pitchFamily="18" charset="0"/>
              </a:rPr>
              <a:t>Software used:</a:t>
            </a:r>
          </a:p>
        </p:txBody>
      </p:sp>
      <p:sp>
        <p:nvSpPr>
          <p:cNvPr id="3" name="Content Placeholder 2">
            <a:extLst>
              <a:ext uri="{FF2B5EF4-FFF2-40B4-BE49-F238E27FC236}">
                <a16:creationId xmlns:a16="http://schemas.microsoft.com/office/drawing/2014/main" xmlns="" id="{925171A3-1A94-43AD-9DBF-7AEFBD14576B}"/>
              </a:ext>
            </a:extLst>
          </p:cNvPr>
          <p:cNvSpPr>
            <a:spLocks noGrp="1"/>
          </p:cNvSpPr>
          <p:nvPr>
            <p:ph sz="half" idx="1"/>
          </p:nvPr>
        </p:nvSpPr>
        <p:spPr/>
        <p:txBody>
          <a:bodyPr vert="horz" lIns="91440" tIns="45720" rIns="91440" bIns="45720" rtlCol="0" anchor="t">
            <a:normAutofit/>
          </a:bodyPr>
          <a:lstStyle/>
          <a:p>
            <a:pPr marL="0" indent="0">
              <a:buNone/>
            </a:pPr>
            <a:r>
              <a:rPr lang="en-US" sz="3200" dirty="0">
                <a:latin typeface="Times New Roman" pitchFamily="18" charset="0"/>
                <a:cs typeface="Times New Roman" pitchFamily="18" charset="0"/>
              </a:rPr>
              <a:t>Backend:</a:t>
            </a:r>
          </a:p>
          <a:p>
            <a:r>
              <a:rPr lang="en-US" sz="2400" dirty="0">
                <a:latin typeface="Times New Roman" pitchFamily="18" charset="0"/>
                <a:cs typeface="Times New Roman" pitchFamily="18" charset="0"/>
              </a:rPr>
              <a:t>Python(open CV)</a:t>
            </a:r>
          </a:p>
          <a:p>
            <a:pPr>
              <a:buClr>
                <a:srgbClr val="FFFFFF"/>
              </a:buClr>
            </a:pPr>
            <a:r>
              <a:rPr lang="en-US" sz="2400" dirty="0">
                <a:latin typeface="Times New Roman" pitchFamily="18" charset="0"/>
                <a:cs typeface="Times New Roman" pitchFamily="18" charset="0"/>
              </a:rPr>
              <a:t>SQL</a:t>
            </a:r>
          </a:p>
        </p:txBody>
      </p:sp>
      <p:sp>
        <p:nvSpPr>
          <p:cNvPr id="4" name="Content Placeholder 3">
            <a:extLst>
              <a:ext uri="{FF2B5EF4-FFF2-40B4-BE49-F238E27FC236}">
                <a16:creationId xmlns:a16="http://schemas.microsoft.com/office/drawing/2014/main" xmlns="" id="{8216FC23-007A-4521-821B-9C8FB29E293D}"/>
              </a:ext>
            </a:extLst>
          </p:cNvPr>
          <p:cNvSpPr>
            <a:spLocks noGrp="1"/>
          </p:cNvSpPr>
          <p:nvPr>
            <p:ph sz="half" idx="2"/>
          </p:nvPr>
        </p:nvSpPr>
        <p:spPr/>
        <p:txBody>
          <a:bodyPr vert="horz" lIns="91440" tIns="45720" rIns="91440" bIns="45720" rtlCol="0" anchor="t">
            <a:normAutofit/>
          </a:bodyPr>
          <a:lstStyle/>
          <a:p>
            <a:pPr marL="0" indent="0">
              <a:buNone/>
            </a:pPr>
            <a:r>
              <a:rPr lang="en-US" sz="3200" dirty="0">
                <a:latin typeface="Times New Roman" pitchFamily="18" charset="0"/>
                <a:cs typeface="Times New Roman" pitchFamily="18" charset="0"/>
              </a:rPr>
              <a:t>Frontend:</a:t>
            </a:r>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Html</a:t>
            </a:r>
          </a:p>
          <a:p>
            <a:pPr>
              <a:buClr>
                <a:srgbClr val="FFFFFF"/>
              </a:buClr>
            </a:pPr>
            <a:r>
              <a:rPr lang="en-US" sz="2400" dirty="0">
                <a:latin typeface="Times New Roman" pitchFamily="18" charset="0"/>
                <a:cs typeface="Times New Roman" pitchFamily="18" charset="0"/>
              </a:rPr>
              <a:t>CSS</a:t>
            </a:r>
          </a:p>
          <a:p>
            <a:pPr>
              <a:buClr>
                <a:srgbClr val="FFFFFF"/>
              </a:buCl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85067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B79A4-9E29-4D5C-923F-7033514C7F19}"/>
              </a:ext>
            </a:extLst>
          </p:cNvPr>
          <p:cNvSpPr>
            <a:spLocks noGrp="1"/>
          </p:cNvSpPr>
          <p:nvPr>
            <p:ph type="title"/>
          </p:nvPr>
        </p:nvSpPr>
        <p:spPr/>
        <p:txBody>
          <a:bodyPr/>
          <a:lstStyle/>
          <a:p>
            <a:r>
              <a:rPr lang="en-US" dirty="0">
                <a:latin typeface="Times New Roman" pitchFamily="18" charset="0"/>
                <a:cs typeface="Times New Roman" pitchFamily="18" charset="0"/>
              </a:rPr>
              <a:t>Sample Screenshots of the project: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56" y="2069431"/>
            <a:ext cx="7351295" cy="4135103"/>
          </a:xfrm>
          <a:prstGeom prst="rect">
            <a:avLst/>
          </a:prstGeom>
        </p:spPr>
      </p:pic>
    </p:spTree>
    <p:extLst>
      <p:ext uri="{BB962C8B-B14F-4D97-AF65-F5344CB8AC3E}">
        <p14:creationId xmlns:p14="http://schemas.microsoft.com/office/powerpoint/2010/main" val="26047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Dataset folder</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9" y="2069431"/>
            <a:ext cx="7251033" cy="4078706"/>
          </a:xfrm>
          <a:prstGeom prst="rect">
            <a:avLst/>
          </a:prstGeom>
        </p:spPr>
      </p:pic>
    </p:spTree>
    <p:extLst>
      <p:ext uri="{BB962C8B-B14F-4D97-AF65-F5344CB8AC3E}">
        <p14:creationId xmlns:p14="http://schemas.microsoft.com/office/powerpoint/2010/main" val="372703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verification</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37" y="1900847"/>
            <a:ext cx="7572125" cy="4259321"/>
          </a:xfrm>
          <a:prstGeom prst="rect">
            <a:avLst/>
          </a:prstGeom>
        </p:spPr>
      </p:pic>
    </p:spTree>
    <p:extLst>
      <p:ext uri="{BB962C8B-B14F-4D97-AF65-F5344CB8AC3E}">
        <p14:creationId xmlns:p14="http://schemas.microsoft.com/office/powerpoint/2010/main" val="130651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2D7C1-89CD-42EA-BFFD-981EE9BB620F}"/>
              </a:ext>
            </a:extLst>
          </p:cNvPr>
          <p:cNvSpPr>
            <a:spLocks noGrp="1"/>
          </p:cNvSpPr>
          <p:nvPr>
            <p:ph type="title"/>
          </p:nvPr>
        </p:nvSpPr>
        <p:spPr>
          <a:xfrm>
            <a:off x="685801" y="508958"/>
            <a:ext cx="10131425" cy="1456267"/>
          </a:xfrm>
        </p:spPr>
        <p:txBody>
          <a:bodyPr/>
          <a:lstStyle/>
          <a:p>
            <a:r>
              <a:rPr lang="en-US" dirty="0">
                <a:latin typeface="Times New Roman" pitchFamily="18" charset="0"/>
                <a:cs typeface="Times New Roman" pitchFamily="18" charset="0"/>
              </a:rPr>
              <a:t>Conclusion: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F6283FF-7367-4842-9113-689B79656812}"/>
              </a:ext>
            </a:extLst>
          </p:cNvPr>
          <p:cNvSpPr>
            <a:spLocks noGrp="1"/>
          </p:cNvSpPr>
          <p:nvPr>
            <p:ph idx="1"/>
          </p:nvPr>
        </p:nvSpPr>
        <p:spPr>
          <a:xfrm>
            <a:off x="685801" y="1509463"/>
            <a:ext cx="9484444" cy="3850416"/>
          </a:xfrm>
        </p:spPr>
        <p:txBody>
          <a:bodyPr/>
          <a:lstStyle/>
          <a:p>
            <a:pPr algn="just"/>
            <a:r>
              <a:rPr lang="en-US" sz="2400" dirty="0">
                <a:latin typeface="Times New Roman" pitchFamily="18" charset="0"/>
                <a:cs typeface="Times New Roman" pitchFamily="18" charset="0"/>
              </a:rPr>
              <a:t>Face Recognition is an emerging technology that can provide many benefits. Face recognition can save resources and time, and even generate new streams of income, for companies that implement it right.</a:t>
            </a:r>
            <a:endParaRPr lang="en-US" dirty="0">
              <a:latin typeface="Times New Roman" pitchFamily="18" charset="0"/>
              <a:cs typeface="Times New Roman" pitchFamily="18" charset="0"/>
            </a:endParaRPr>
          </a:p>
          <a:p>
            <a:pPr algn="just">
              <a:buClr>
                <a:srgbClr val="FFFFFF"/>
              </a:buClr>
            </a:pPr>
            <a:r>
              <a:rPr lang="en-US" sz="2400" dirty="0">
                <a:latin typeface="Times New Roman" pitchFamily="18" charset="0"/>
                <a:cs typeface="Times New Roman" pitchFamily="18" charset="0"/>
              </a:rPr>
              <a:t>In this project, we have made use of this Face Recognition system for the purpose of employee face detection and to fetch the data of the same.</a:t>
            </a:r>
          </a:p>
          <a:p>
            <a:pPr algn="just">
              <a:buClr>
                <a:srgbClr val="FFFFFF"/>
              </a:buClr>
            </a:pPr>
            <a:r>
              <a:rPr lang="en-US" sz="2400" dirty="0">
                <a:latin typeface="Times New Roman" pitchFamily="18" charset="0"/>
                <a:cs typeface="Times New Roman" pitchFamily="18" charset="0"/>
              </a:rPr>
              <a:t>Can be used for the attendance purpose in many companies and colleges.</a:t>
            </a:r>
          </a:p>
        </p:txBody>
      </p:sp>
    </p:spTree>
    <p:extLst>
      <p:ext uri="{BB962C8B-B14F-4D97-AF65-F5344CB8AC3E}">
        <p14:creationId xmlns:p14="http://schemas.microsoft.com/office/powerpoint/2010/main" val="422335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21</TotalTime>
  <Words>148</Words>
  <Application>Microsoft Office PowerPoint</Application>
  <PresentationFormat>Custom</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Employee face detection  </vt:lpstr>
      <vt:lpstr>Team:</vt:lpstr>
      <vt:lpstr>Problem Statement:</vt:lpstr>
      <vt:lpstr>MVC architecture</vt:lpstr>
      <vt:lpstr>Software used:</vt:lpstr>
      <vt:lpstr>Sample Screenshots of the project:</vt:lpstr>
      <vt:lpstr>Dataset folder</vt:lpstr>
      <vt:lpstr>verification</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256</cp:revision>
  <dcterms:created xsi:type="dcterms:W3CDTF">2022-02-05T03:50:47Z</dcterms:created>
  <dcterms:modified xsi:type="dcterms:W3CDTF">2022-02-06T08:37:56Z</dcterms:modified>
</cp:coreProperties>
</file>