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58" r:id="rId6"/>
    <p:sldId id="277" r:id="rId7"/>
    <p:sldId id="278" r:id="rId8"/>
    <p:sldId id="259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9" r:id="rId22"/>
    <p:sldId id="280" r:id="rId2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00"/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51" d="100"/>
          <a:sy n="51" d="100"/>
        </p:scale>
        <p:origin x="-22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C2B0F-CC15-492B-B61D-81999806F1B6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343B56-1A4F-477B-A51D-36A2E8D13BC4}">
      <dgm:prSet phldrT="[Text]"/>
      <dgm:spPr/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8CC985A3-F3AF-44DE-B6A1-AC89928DBEA9}" type="parTrans" cxnId="{04438649-DEE1-4F6A-A7F7-A72A0AC6D037}">
      <dgm:prSet/>
      <dgm:spPr/>
      <dgm:t>
        <a:bodyPr/>
        <a:lstStyle/>
        <a:p>
          <a:endParaRPr lang="en-US"/>
        </a:p>
      </dgm:t>
    </dgm:pt>
    <dgm:pt modelId="{8FF6C3E2-9862-4BA8-ABB3-6D9D17B3726B}" type="sibTrans" cxnId="{04438649-DEE1-4F6A-A7F7-A72A0AC6D037}">
      <dgm:prSet/>
      <dgm:spPr/>
      <dgm:t>
        <a:bodyPr/>
        <a:lstStyle/>
        <a:p>
          <a:endParaRPr lang="en-US"/>
        </a:p>
      </dgm:t>
    </dgm:pt>
    <dgm:pt modelId="{70B5B371-953E-4850-8E17-E5653819153E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PRIYADHARSHNI .D</a:t>
          </a:r>
          <a:endParaRPr lang="en-US" b="1" dirty="0">
            <a:solidFill>
              <a:srgbClr val="FF0000"/>
            </a:solidFill>
          </a:endParaRPr>
        </a:p>
      </dgm:t>
    </dgm:pt>
    <dgm:pt modelId="{E63D8E97-81C5-4168-9860-0E4BB066BD3C}" type="parTrans" cxnId="{4583402A-E7E8-4E78-A755-76FE015A2B39}">
      <dgm:prSet/>
      <dgm:spPr/>
      <dgm:t>
        <a:bodyPr/>
        <a:lstStyle/>
        <a:p>
          <a:endParaRPr lang="en-US"/>
        </a:p>
      </dgm:t>
    </dgm:pt>
    <dgm:pt modelId="{A1291293-C02A-4446-9A10-11402385D31E}" type="sibTrans" cxnId="{4583402A-E7E8-4E78-A755-76FE015A2B39}">
      <dgm:prSet/>
      <dgm:spPr/>
      <dgm:t>
        <a:bodyPr/>
        <a:lstStyle/>
        <a:p>
          <a:endParaRPr lang="en-US"/>
        </a:p>
      </dgm:t>
    </dgm:pt>
    <dgm:pt modelId="{3E44D709-6AA0-461F-8F2D-CADAF0907DEE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(</a:t>
          </a:r>
          <a:r>
            <a:rPr lang="en-US" b="1" dirty="0" smtClean="0">
              <a:solidFill>
                <a:srgbClr val="FF0000"/>
              </a:solidFill>
            </a:rPr>
            <a:t>TEAM  LEADER)</a:t>
          </a:r>
          <a:endParaRPr lang="en-US" b="1" dirty="0">
            <a:solidFill>
              <a:srgbClr val="FF0000"/>
            </a:solidFill>
          </a:endParaRPr>
        </a:p>
      </dgm:t>
    </dgm:pt>
    <dgm:pt modelId="{2226D90F-7A77-4F81-B5EF-1E44152B387F}" type="parTrans" cxnId="{C47541B3-4360-4352-A0E0-7E5C407CB90F}">
      <dgm:prSet/>
      <dgm:spPr/>
      <dgm:t>
        <a:bodyPr/>
        <a:lstStyle/>
        <a:p>
          <a:endParaRPr lang="en-US"/>
        </a:p>
      </dgm:t>
    </dgm:pt>
    <dgm:pt modelId="{F5189525-4D4A-475B-90C0-5F827AE95DAB}" type="sibTrans" cxnId="{C47541B3-4360-4352-A0E0-7E5C407CB90F}">
      <dgm:prSet/>
      <dgm:spPr/>
      <dgm:t>
        <a:bodyPr/>
        <a:lstStyle/>
        <a:p>
          <a:endParaRPr lang="en-US"/>
        </a:p>
      </dgm:t>
    </dgm:pt>
    <dgm:pt modelId="{D30C46F2-45F0-4B15-BDD5-6A305B6F0230}">
      <dgm:prSet phldrT="[Text]"/>
      <dgm:spPr/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2BDCE30D-002A-45F0-8C53-7F34F4259648}" type="parTrans" cxnId="{E4A99A3F-4F7C-4B29-8DE7-C6774B483066}">
      <dgm:prSet/>
      <dgm:spPr/>
      <dgm:t>
        <a:bodyPr/>
        <a:lstStyle/>
        <a:p>
          <a:endParaRPr lang="en-US"/>
        </a:p>
      </dgm:t>
    </dgm:pt>
    <dgm:pt modelId="{A51BA420-2B40-4E69-BD18-286C2CF19CB1}" type="sibTrans" cxnId="{E4A99A3F-4F7C-4B29-8DE7-C6774B483066}">
      <dgm:prSet/>
      <dgm:spPr/>
      <dgm:t>
        <a:bodyPr/>
        <a:lstStyle/>
        <a:p>
          <a:endParaRPr lang="en-US"/>
        </a:p>
      </dgm:t>
    </dgm:pt>
    <dgm:pt modelId="{7C47425C-B477-4390-9FFA-958B68E4EF04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GUNASUNDARI.K</a:t>
          </a:r>
          <a:endParaRPr lang="en-US" b="1" dirty="0">
            <a:solidFill>
              <a:srgbClr val="00B0F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429A59-C8CE-4080-B3F4-9582AB5136C4}" type="parTrans" cxnId="{F778C369-2913-4726-ACCC-B7301EB501CE}">
      <dgm:prSet/>
      <dgm:spPr/>
      <dgm:t>
        <a:bodyPr/>
        <a:lstStyle/>
        <a:p>
          <a:endParaRPr lang="en-US"/>
        </a:p>
      </dgm:t>
    </dgm:pt>
    <dgm:pt modelId="{64471745-5757-4E13-8C92-18A82EDD8F69}" type="sibTrans" cxnId="{F778C369-2913-4726-ACCC-B7301EB501CE}">
      <dgm:prSet/>
      <dgm:spPr/>
      <dgm:t>
        <a:bodyPr/>
        <a:lstStyle/>
        <a:p>
          <a:endParaRPr lang="en-US"/>
        </a:p>
      </dgm:t>
    </dgm:pt>
    <dgm:pt modelId="{E7DE14BB-C689-44F2-8440-FDC616DCC1BE}">
      <dgm:prSet phldrT="[Text]"/>
      <dgm:spPr/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02F9F7A5-9CFB-47D9-82A9-C003E6F17CF3}" type="parTrans" cxnId="{6DBB45BB-DE9A-4727-996D-E396E705A79E}">
      <dgm:prSet/>
      <dgm:spPr/>
      <dgm:t>
        <a:bodyPr/>
        <a:lstStyle/>
        <a:p>
          <a:endParaRPr lang="en-US"/>
        </a:p>
      </dgm:t>
    </dgm:pt>
    <dgm:pt modelId="{832238B8-8656-419A-82EE-DA92F523C999}" type="sibTrans" cxnId="{6DBB45BB-DE9A-4727-996D-E396E705A79E}">
      <dgm:prSet/>
      <dgm:spPr/>
      <dgm:t>
        <a:bodyPr/>
        <a:lstStyle/>
        <a:p>
          <a:endParaRPr lang="en-US"/>
        </a:p>
      </dgm:t>
    </dgm:pt>
    <dgm:pt modelId="{1D5FA296-2890-407F-955F-8816F6CB749E}">
      <dgm:prSet phldrT="[Text]"/>
      <dgm:spPr/>
      <dgm:t>
        <a:bodyPr/>
        <a:lstStyle/>
        <a:p>
          <a:r>
            <a:rPr 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PALANISAMI.G</a:t>
          </a:r>
          <a:endParaRPr lang="en-US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8EF17A-610C-43BA-9780-74AB4AA8BEDD}" type="parTrans" cxnId="{B5EDF0FC-0FCF-4264-9552-926FAAF5235D}">
      <dgm:prSet/>
      <dgm:spPr/>
      <dgm:t>
        <a:bodyPr/>
        <a:lstStyle/>
        <a:p>
          <a:endParaRPr lang="en-US"/>
        </a:p>
      </dgm:t>
    </dgm:pt>
    <dgm:pt modelId="{C8C8340C-31D2-43C7-AB69-F75EA0376E49}" type="sibTrans" cxnId="{B5EDF0FC-0FCF-4264-9552-926FAAF5235D}">
      <dgm:prSet/>
      <dgm:spPr/>
      <dgm:t>
        <a:bodyPr/>
        <a:lstStyle/>
        <a:p>
          <a:endParaRPr lang="en-US"/>
        </a:p>
      </dgm:t>
    </dgm:pt>
    <dgm:pt modelId="{83AB4874-76CD-4C43-8A11-8D596C9CAC72}" type="pres">
      <dgm:prSet presAssocID="{098C2B0F-CC15-492B-B61D-81999806F1B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37F1E3-2506-497E-9198-E4D7A768A005}" type="pres">
      <dgm:prSet presAssocID="{4D343B56-1A4F-477B-A51D-36A2E8D13BC4}" presName="composite" presStyleCnt="0"/>
      <dgm:spPr/>
    </dgm:pt>
    <dgm:pt modelId="{0C5FAE0B-F7F9-4F61-9A62-C60C37FE93C1}" type="pres">
      <dgm:prSet presAssocID="{4D343B56-1A4F-477B-A51D-36A2E8D13B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A338C-5327-40E2-951E-493C5C650347}" type="pres">
      <dgm:prSet presAssocID="{4D343B56-1A4F-477B-A51D-36A2E8D13B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7BB3C-BDAD-4686-8276-EE895C0DAE10}" type="pres">
      <dgm:prSet presAssocID="{8FF6C3E2-9862-4BA8-ABB3-6D9D17B3726B}" presName="sp" presStyleCnt="0"/>
      <dgm:spPr/>
    </dgm:pt>
    <dgm:pt modelId="{EF890591-0C78-4D20-BA0F-853CF5A55E24}" type="pres">
      <dgm:prSet presAssocID="{D30C46F2-45F0-4B15-BDD5-6A305B6F0230}" presName="composite" presStyleCnt="0"/>
      <dgm:spPr/>
    </dgm:pt>
    <dgm:pt modelId="{BCBFBEC1-5592-4A02-B823-9DFCC4427428}" type="pres">
      <dgm:prSet presAssocID="{D30C46F2-45F0-4B15-BDD5-6A305B6F023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A1BC4-6CFB-4AFA-A1DB-D9DFCD24A2FE}" type="pres">
      <dgm:prSet presAssocID="{D30C46F2-45F0-4B15-BDD5-6A305B6F023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DAE6A-F7DC-412E-9BCA-8DB572B05796}" type="pres">
      <dgm:prSet presAssocID="{A51BA420-2B40-4E69-BD18-286C2CF19CB1}" presName="sp" presStyleCnt="0"/>
      <dgm:spPr/>
    </dgm:pt>
    <dgm:pt modelId="{086C82C6-1987-4A33-99D6-F8549E4B67FE}" type="pres">
      <dgm:prSet presAssocID="{E7DE14BB-C689-44F2-8440-FDC616DCC1BE}" presName="composite" presStyleCnt="0"/>
      <dgm:spPr/>
    </dgm:pt>
    <dgm:pt modelId="{4436B748-1492-49E1-8EB4-97587187978F}" type="pres">
      <dgm:prSet presAssocID="{E7DE14BB-C689-44F2-8440-FDC616DCC1B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6BF8B-5947-4042-AE7E-D8E5669B3C6B}" type="pres">
      <dgm:prSet presAssocID="{E7DE14BB-C689-44F2-8440-FDC616DCC1B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460B7-EB08-4039-8DE8-9F5954006DA8}" type="presOf" srcId="{D30C46F2-45F0-4B15-BDD5-6A305B6F0230}" destId="{BCBFBEC1-5592-4A02-B823-9DFCC4427428}" srcOrd="0" destOrd="0" presId="urn:microsoft.com/office/officeart/2005/8/layout/chevron2"/>
    <dgm:cxn modelId="{F5901B26-5072-45CD-97C7-630634EB934B}" type="presOf" srcId="{70B5B371-953E-4850-8E17-E5653819153E}" destId="{940A338C-5327-40E2-951E-493C5C650347}" srcOrd="0" destOrd="0" presId="urn:microsoft.com/office/officeart/2005/8/layout/chevron2"/>
    <dgm:cxn modelId="{C47541B3-4360-4352-A0E0-7E5C407CB90F}" srcId="{4D343B56-1A4F-477B-A51D-36A2E8D13BC4}" destId="{3E44D709-6AA0-461F-8F2D-CADAF0907DEE}" srcOrd="1" destOrd="0" parTransId="{2226D90F-7A77-4F81-B5EF-1E44152B387F}" sibTransId="{F5189525-4D4A-475B-90C0-5F827AE95DAB}"/>
    <dgm:cxn modelId="{ACCF2E08-AB4E-4403-9F25-85F85838EF83}" type="presOf" srcId="{4D343B56-1A4F-477B-A51D-36A2E8D13BC4}" destId="{0C5FAE0B-F7F9-4F61-9A62-C60C37FE93C1}" srcOrd="0" destOrd="0" presId="urn:microsoft.com/office/officeart/2005/8/layout/chevron2"/>
    <dgm:cxn modelId="{6DBB45BB-DE9A-4727-996D-E396E705A79E}" srcId="{098C2B0F-CC15-492B-B61D-81999806F1B6}" destId="{E7DE14BB-C689-44F2-8440-FDC616DCC1BE}" srcOrd="2" destOrd="0" parTransId="{02F9F7A5-9CFB-47D9-82A9-C003E6F17CF3}" sibTransId="{832238B8-8656-419A-82EE-DA92F523C999}"/>
    <dgm:cxn modelId="{1D21AA4A-DD8A-45D0-BD5F-3D9DF650DC59}" type="presOf" srcId="{098C2B0F-CC15-492B-B61D-81999806F1B6}" destId="{83AB4874-76CD-4C43-8A11-8D596C9CAC72}" srcOrd="0" destOrd="0" presId="urn:microsoft.com/office/officeart/2005/8/layout/chevron2"/>
    <dgm:cxn modelId="{4583402A-E7E8-4E78-A755-76FE015A2B39}" srcId="{4D343B56-1A4F-477B-A51D-36A2E8D13BC4}" destId="{70B5B371-953E-4850-8E17-E5653819153E}" srcOrd="0" destOrd="0" parTransId="{E63D8E97-81C5-4168-9860-0E4BB066BD3C}" sibTransId="{A1291293-C02A-4446-9A10-11402385D31E}"/>
    <dgm:cxn modelId="{B5EDF0FC-0FCF-4264-9552-926FAAF5235D}" srcId="{E7DE14BB-C689-44F2-8440-FDC616DCC1BE}" destId="{1D5FA296-2890-407F-955F-8816F6CB749E}" srcOrd="0" destOrd="0" parTransId="{A68EF17A-610C-43BA-9780-74AB4AA8BEDD}" sibTransId="{C8C8340C-31D2-43C7-AB69-F75EA0376E49}"/>
    <dgm:cxn modelId="{04438649-DEE1-4F6A-A7F7-A72A0AC6D037}" srcId="{098C2B0F-CC15-492B-B61D-81999806F1B6}" destId="{4D343B56-1A4F-477B-A51D-36A2E8D13BC4}" srcOrd="0" destOrd="0" parTransId="{8CC985A3-F3AF-44DE-B6A1-AC89928DBEA9}" sibTransId="{8FF6C3E2-9862-4BA8-ABB3-6D9D17B3726B}"/>
    <dgm:cxn modelId="{E4A99A3F-4F7C-4B29-8DE7-C6774B483066}" srcId="{098C2B0F-CC15-492B-B61D-81999806F1B6}" destId="{D30C46F2-45F0-4B15-BDD5-6A305B6F0230}" srcOrd="1" destOrd="0" parTransId="{2BDCE30D-002A-45F0-8C53-7F34F4259648}" sibTransId="{A51BA420-2B40-4E69-BD18-286C2CF19CB1}"/>
    <dgm:cxn modelId="{403232F0-1863-400D-AE3D-A9F436B2AC3B}" type="presOf" srcId="{3E44D709-6AA0-461F-8F2D-CADAF0907DEE}" destId="{940A338C-5327-40E2-951E-493C5C650347}" srcOrd="0" destOrd="1" presId="urn:microsoft.com/office/officeart/2005/8/layout/chevron2"/>
    <dgm:cxn modelId="{46E15B81-6C7E-45B1-A8FD-B6B1EE3A2444}" type="presOf" srcId="{1D5FA296-2890-407F-955F-8816F6CB749E}" destId="{3026BF8B-5947-4042-AE7E-D8E5669B3C6B}" srcOrd="0" destOrd="0" presId="urn:microsoft.com/office/officeart/2005/8/layout/chevron2"/>
    <dgm:cxn modelId="{3E9A88E4-34F7-4AA8-BCFC-DE9DE520F72D}" type="presOf" srcId="{7C47425C-B477-4390-9FFA-958B68E4EF04}" destId="{167A1BC4-6CFB-4AFA-A1DB-D9DFCD24A2FE}" srcOrd="0" destOrd="0" presId="urn:microsoft.com/office/officeart/2005/8/layout/chevron2"/>
    <dgm:cxn modelId="{7E4FD714-5DD0-4788-8BCF-CCF594109B21}" type="presOf" srcId="{E7DE14BB-C689-44F2-8440-FDC616DCC1BE}" destId="{4436B748-1492-49E1-8EB4-97587187978F}" srcOrd="0" destOrd="0" presId="urn:microsoft.com/office/officeart/2005/8/layout/chevron2"/>
    <dgm:cxn modelId="{F778C369-2913-4726-ACCC-B7301EB501CE}" srcId="{D30C46F2-45F0-4B15-BDD5-6A305B6F0230}" destId="{7C47425C-B477-4390-9FFA-958B68E4EF04}" srcOrd="0" destOrd="0" parTransId="{E0429A59-C8CE-4080-B3F4-9582AB5136C4}" sibTransId="{64471745-5757-4E13-8C92-18A82EDD8F69}"/>
    <dgm:cxn modelId="{6A1357DC-DAD7-4B11-B0E3-ACDF9BCE0808}" type="presParOf" srcId="{83AB4874-76CD-4C43-8A11-8D596C9CAC72}" destId="{AE37F1E3-2506-497E-9198-E4D7A768A005}" srcOrd="0" destOrd="0" presId="urn:microsoft.com/office/officeart/2005/8/layout/chevron2"/>
    <dgm:cxn modelId="{C8CAFA4E-C8F7-40CE-AE8F-8C5A2CB47663}" type="presParOf" srcId="{AE37F1E3-2506-497E-9198-E4D7A768A005}" destId="{0C5FAE0B-F7F9-4F61-9A62-C60C37FE93C1}" srcOrd="0" destOrd="0" presId="urn:microsoft.com/office/officeart/2005/8/layout/chevron2"/>
    <dgm:cxn modelId="{133CB42D-C1F2-43E1-B918-8EDFFCC4437C}" type="presParOf" srcId="{AE37F1E3-2506-497E-9198-E4D7A768A005}" destId="{940A338C-5327-40E2-951E-493C5C650347}" srcOrd="1" destOrd="0" presId="urn:microsoft.com/office/officeart/2005/8/layout/chevron2"/>
    <dgm:cxn modelId="{4934117B-A5B4-49DA-9A3A-3B4ADFF963C1}" type="presParOf" srcId="{83AB4874-76CD-4C43-8A11-8D596C9CAC72}" destId="{A247BB3C-BDAD-4686-8276-EE895C0DAE10}" srcOrd="1" destOrd="0" presId="urn:microsoft.com/office/officeart/2005/8/layout/chevron2"/>
    <dgm:cxn modelId="{3EE4785C-0ECD-4D76-8720-C376016380DB}" type="presParOf" srcId="{83AB4874-76CD-4C43-8A11-8D596C9CAC72}" destId="{EF890591-0C78-4D20-BA0F-853CF5A55E24}" srcOrd="2" destOrd="0" presId="urn:microsoft.com/office/officeart/2005/8/layout/chevron2"/>
    <dgm:cxn modelId="{FEC839A1-376E-45E2-BF9C-A97B5F2B0E9C}" type="presParOf" srcId="{EF890591-0C78-4D20-BA0F-853CF5A55E24}" destId="{BCBFBEC1-5592-4A02-B823-9DFCC4427428}" srcOrd="0" destOrd="0" presId="urn:microsoft.com/office/officeart/2005/8/layout/chevron2"/>
    <dgm:cxn modelId="{C1FB6947-AF22-44D3-B865-6E1229708811}" type="presParOf" srcId="{EF890591-0C78-4D20-BA0F-853CF5A55E24}" destId="{167A1BC4-6CFB-4AFA-A1DB-D9DFCD24A2FE}" srcOrd="1" destOrd="0" presId="urn:microsoft.com/office/officeart/2005/8/layout/chevron2"/>
    <dgm:cxn modelId="{FCDE05CC-B5A0-476E-9B8C-939A48D839E6}" type="presParOf" srcId="{83AB4874-76CD-4C43-8A11-8D596C9CAC72}" destId="{A46DAE6A-F7DC-412E-9BCA-8DB572B05796}" srcOrd="3" destOrd="0" presId="urn:microsoft.com/office/officeart/2005/8/layout/chevron2"/>
    <dgm:cxn modelId="{8E432DF8-03A3-4440-BEDC-B975C4469326}" type="presParOf" srcId="{83AB4874-76CD-4C43-8A11-8D596C9CAC72}" destId="{086C82C6-1987-4A33-99D6-F8549E4B67FE}" srcOrd="4" destOrd="0" presId="urn:microsoft.com/office/officeart/2005/8/layout/chevron2"/>
    <dgm:cxn modelId="{08CF3BFA-DE19-42A0-97C0-EB490D2637F1}" type="presParOf" srcId="{086C82C6-1987-4A33-99D6-F8549E4B67FE}" destId="{4436B748-1492-49E1-8EB4-97587187978F}" srcOrd="0" destOrd="0" presId="urn:microsoft.com/office/officeart/2005/8/layout/chevron2"/>
    <dgm:cxn modelId="{B48E8AE6-F081-4907-9969-662E9A0F1182}" type="presParOf" srcId="{086C82C6-1987-4A33-99D6-F8549E4B67FE}" destId="{3026BF8B-5947-4042-AE7E-D8E5669B3C6B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F816F-5983-45E0-9106-3B01F6CFBF77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77C9D-B4D8-47F8-8994-3B3D480E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77C9D-B4D8-47F8-8994-3B3D480E69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27BF-E983-4A40-9DBD-F6401A3C677F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2DE4-4F73-49F9-9696-D62230BD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UBERDRIVEANALYSIS/Dashboard1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143000" y="3048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Vidhyaa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Giri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college of Arts and Science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00232"/>
            <a:ext cx="5143500" cy="63817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Week- wise miles covered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QUARTER-WISE MILES COVERED</a:t>
            </a:r>
            <a:endParaRPr lang="en-US" b="1" dirty="0"/>
          </a:p>
        </p:txBody>
      </p:sp>
      <p:pic>
        <p:nvPicPr>
          <p:cNvPr id="4" name="Picture 3" descr="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90733"/>
            <a:ext cx="5143500" cy="53911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Month-wise trips covered</a:t>
            </a:r>
            <a:endParaRPr lang="en-US" b="1" dirty="0"/>
          </a:p>
        </p:txBody>
      </p:sp>
      <p:pic>
        <p:nvPicPr>
          <p:cNvPr id="5" name="Picture 4" descr="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622550"/>
            <a:ext cx="51435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Quarter-wise trips covered</a:t>
            </a:r>
            <a:endParaRPr lang="en-US" b="1" dirty="0"/>
          </a:p>
        </p:txBody>
      </p:sp>
      <p:pic>
        <p:nvPicPr>
          <p:cNvPr id="5" name="Picture 4" descr="p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14480"/>
            <a:ext cx="5143500" cy="68580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Hour-wise trips covered</a:t>
            </a:r>
            <a:endParaRPr lang="en-US" b="1" dirty="0"/>
          </a:p>
        </p:txBody>
      </p:sp>
      <p:pic>
        <p:nvPicPr>
          <p:cNvPr id="5" name="Picture 4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190733"/>
            <a:ext cx="4400550" cy="6280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DASHBOARD 1</a:t>
            </a:r>
            <a:endParaRPr lang="en-US" b="1" dirty="0"/>
          </a:p>
        </p:txBody>
      </p:sp>
      <p:pic>
        <p:nvPicPr>
          <p:cNvPr id="5" name="Picture 4" descr="p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2" y="2381235"/>
            <a:ext cx="5143500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DASHBOARD    2</a:t>
            </a:r>
            <a:endParaRPr lang="en-US" b="1" dirty="0"/>
          </a:p>
        </p:txBody>
      </p:sp>
      <p:pic>
        <p:nvPicPr>
          <p:cNvPr id="4" name="Picture 3" descr="p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2" y="1904981"/>
            <a:ext cx="5143500" cy="698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DASHBOARD    3</a:t>
            </a:r>
            <a:endParaRPr lang="en-US" b="1" dirty="0"/>
          </a:p>
        </p:txBody>
      </p:sp>
      <p:pic>
        <p:nvPicPr>
          <p:cNvPr id="4" name="Picture 3" descr="p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2" y="2000233"/>
            <a:ext cx="5143500" cy="687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UBER  TRIPS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 descr="p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47" y="1714480"/>
            <a:ext cx="4983707" cy="6762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946400"/>
            <a:ext cx="5143500" cy="325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8" y="428596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80"/>
                </a:solidFill>
              </a:rPr>
              <a:t>Voyage vista : Illuminating Insights from Expeditionary Analysis</a:t>
            </a:r>
            <a:endParaRPr lang="en-US" b="1" dirty="0">
              <a:solidFill>
                <a:srgbClr val="008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pPr algn="ctr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was founded by Travis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Kalanik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Garrett Camp in 2009,and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headquarted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San Francisco .The company has an estimated 110 million user world wide 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transportation company with an app that allows passengers to hail a ride and drivers to charge fares and get paid .More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specifically,uber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ridesharing company that hires independent contractors as drivers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10" y="380972"/>
            <a:ext cx="5143500" cy="84455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Tableau Published Link</a:t>
            </a:r>
            <a:endParaRPr lang="en-US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https://public.tableau.com/views/UBERDRIVEANALYSIS/Dashboard1?:language=en-US&amp;publish=yes&amp;:display_count=n&amp;:origin=viz_share_link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Conclusion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Uber</a:t>
            </a:r>
            <a:r>
              <a:rPr lang="en-US" dirty="0" smtClean="0"/>
              <a:t>  have taken the pre-existing concept of taxiing  people and improved and  modeled it suit the world as it is today 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Competative</a:t>
            </a:r>
            <a:r>
              <a:rPr lang="en-US" dirty="0" smtClean="0"/>
              <a:t> advantage lies in their simplicity and ease of use.</a:t>
            </a:r>
          </a:p>
          <a:p>
            <a:r>
              <a:rPr lang="en-US" dirty="0" err="1" smtClean="0"/>
              <a:t>Uber</a:t>
            </a:r>
            <a:r>
              <a:rPr lang="en-US" dirty="0" smtClean="0"/>
              <a:t> produces fair superior benefits when it comes to ease of ordering certainty of car arrival time , ability to see the route taken 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number of trips taken by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drivers  to understand the trends based on month-wise , week-wise , mile-wise ,etc . By various visualization such as bar charts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linecharts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piecharts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drive data was collected in 2016 .Finally , dashboards and stories has been created and published 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FF"/>
                </a:solidFill>
              </a:rPr>
              <a:t>Number of Visualization 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Category-wise miles covered.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Month-wise miles covered.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Week-wise miles covered.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Quarter-wise miles covered.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Month-wise trips covered.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Quarter-wise trips covered.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Hour-wise trips covered.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athy 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10" y="761973"/>
            <a:ext cx="4603343" cy="7524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488"/>
            <a:ext cx="6858000" cy="57864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Brainstorming and idea </a:t>
            </a:r>
            <a:r>
              <a:rPr lang="en-US" b="1" dirty="0" err="1" smtClean="0">
                <a:solidFill>
                  <a:srgbClr val="00B0F0"/>
                </a:solidFill>
              </a:rPr>
              <a:t>prioritazion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604" y="214282"/>
            <a:ext cx="6172200" cy="1524000"/>
          </a:xfrm>
          <a:solidFill>
            <a:schemeClr val="bg1"/>
          </a:solidFill>
          <a:ln w="76200" cmpd="sng">
            <a:solidFill>
              <a:srgbClr val="FF00FF"/>
            </a:solidFill>
          </a:ln>
          <a:effectLst>
            <a:outerShdw blurRad="50800" dist="50800" dir="5400000" algn="ctr" rotWithShape="0">
              <a:srgbClr val="000000">
                <a:alpha val="26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Data set</a:t>
            </a:r>
            <a:endParaRPr lang="en-US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4" name="Picture 3" descr="datas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4" y="1643042"/>
            <a:ext cx="6429396" cy="71437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00232"/>
            <a:ext cx="5143500" cy="55181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Category -wise miles covered</a:t>
            </a:r>
            <a:endParaRPr lang="en-US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25" y="2666987"/>
            <a:ext cx="5143500" cy="60261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Month- wise miles covered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297</Words>
  <Application>Microsoft Office PowerPoint</Application>
  <PresentationFormat>On-screen Show (4:3)</PresentationFormat>
  <Paragraphs>44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Vidhyaa  Giri   college of Arts and Science</vt:lpstr>
      <vt:lpstr>Voyage vista : Illuminating Insights from Expeditionary Analysis</vt:lpstr>
      <vt:lpstr>OBJECTIVES</vt:lpstr>
      <vt:lpstr>Number of Visualization </vt:lpstr>
      <vt:lpstr>Slide 5</vt:lpstr>
      <vt:lpstr>Brainstorming and idea prioritazion</vt:lpstr>
      <vt:lpstr>Data set</vt:lpstr>
      <vt:lpstr>Category -wise miles covered</vt:lpstr>
      <vt:lpstr>Month- wise miles covered</vt:lpstr>
      <vt:lpstr>Week- wise miles covered</vt:lpstr>
      <vt:lpstr>QUARTER-WISE MILES COVERED</vt:lpstr>
      <vt:lpstr>Month-wise trips covered</vt:lpstr>
      <vt:lpstr>Quarter-wise trips covered</vt:lpstr>
      <vt:lpstr>Hour-wise trips covered</vt:lpstr>
      <vt:lpstr>DASHBOARD 1</vt:lpstr>
      <vt:lpstr>DASHBOARD    2</vt:lpstr>
      <vt:lpstr>DASHBOARD    3</vt:lpstr>
      <vt:lpstr>UBER  TRIPS</vt:lpstr>
      <vt:lpstr>Slide 19</vt:lpstr>
      <vt:lpstr>Slide 20</vt:lpstr>
      <vt:lpstr>Tableau Published Link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46</cp:revision>
  <dcterms:created xsi:type="dcterms:W3CDTF">2023-10-07T13:27:56Z</dcterms:created>
  <dcterms:modified xsi:type="dcterms:W3CDTF">2023-10-13T09:53:31Z</dcterms:modified>
</cp:coreProperties>
</file>