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64" r:id="rId3"/>
    <p:sldId id="262" r:id="rId4"/>
    <p:sldId id="263" r:id="rId5"/>
    <p:sldId id="295" r:id="rId6"/>
    <p:sldId id="265" r:id="rId7"/>
    <p:sldId id="278" r:id="rId8"/>
    <p:sldId id="286" r:id="rId9"/>
    <p:sldId id="287" r:id="rId10"/>
    <p:sldId id="288" r:id="rId11"/>
    <p:sldId id="289" r:id="rId12"/>
    <p:sldId id="290" r:id="rId13"/>
    <p:sldId id="291" r:id="rId14"/>
    <p:sldId id="281" r:id="rId15"/>
    <p:sldId id="275" r:id="rId16"/>
    <p:sldId id="269" r:id="rId17"/>
    <p:sldId id="276" r:id="rId18"/>
    <p:sldId id="292" r:id="rId19"/>
    <p:sldId id="293" r:id="rId20"/>
    <p:sldId id="261" r:id="rId21"/>
    <p:sldId id="294" r:id="rId22"/>
    <p:sldId id="259" r:id="rId23"/>
  </p:sldIdLst>
  <p:sldSz cx="12192000" cy="6858000"/>
  <p:notesSz cx="6858000" cy="9144000"/>
  <p:embeddedFontLst>
    <p:embeddedFont>
      <p:font typeface="Libre Baskerville" panose="020B0604020202020204" charset="0"/>
      <p:regular r:id="rId25"/>
      <p:bold r:id="rId26"/>
      <p:italic r:id="rId27"/>
    </p:embeddedFont>
    <p:embeddedFont>
      <p:font typeface="Arial Rounded MT Bold" panose="020F0704030504030204" pitchFamily="34" charset="0"/>
      <p:regular r:id="rId28"/>
    </p:embeddedFont>
    <p:embeddedFont>
      <p:font typeface="Arial Black" panose="020B0A04020102020204" pitchFamily="34" charset="0"/>
      <p:bold r:id="rId29"/>
    </p:embeddedFont>
    <p:embeddedFont>
      <p:font typeface="Calibri"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4F4F4F"/>
    <a:srgbClr val="A9CC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F7802E-2EA8-4CFF-BF21-BCC2B6AF1E52}" v="51" dt="2025-03-21T13:44:55.9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varScale="1">
        <p:scale>
          <a:sx n="82" d="100"/>
          <a:sy n="82" d="100"/>
        </p:scale>
        <p:origin x="76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ya Prasanth" userId="0495f0caad443604" providerId="LiveId" clId="{36F7802E-2EA8-4CFF-BF21-BCC2B6AF1E52}"/>
    <pc:docChg chg="undo custSel addSld delSld modSld sldOrd">
      <pc:chgData name="Surya Prasanth" userId="0495f0caad443604" providerId="LiveId" clId="{36F7802E-2EA8-4CFF-BF21-BCC2B6AF1E52}" dt="2025-03-21T13:45:09.232" v="1484" actId="14100"/>
      <pc:docMkLst>
        <pc:docMk/>
      </pc:docMkLst>
      <pc:sldChg chg="addSp delSp modSp mod">
        <pc:chgData name="Surya Prasanth" userId="0495f0caad443604" providerId="LiveId" clId="{36F7802E-2EA8-4CFF-BF21-BCC2B6AF1E52}" dt="2025-03-21T13:45:09.232" v="1484" actId="14100"/>
        <pc:sldMkLst>
          <pc:docMk/>
          <pc:sldMk cId="0" sldId="259"/>
        </pc:sldMkLst>
        <pc:picChg chg="add del">
          <ac:chgData name="Surya Prasanth" userId="0495f0caad443604" providerId="LiveId" clId="{36F7802E-2EA8-4CFF-BF21-BCC2B6AF1E52}" dt="2025-03-21T13:44:48.556" v="1480" actId="478"/>
          <ac:picMkLst>
            <pc:docMk/>
            <pc:sldMk cId="0" sldId="259"/>
            <ac:picMk id="3" creationId="{A8F3B1E6-6711-4D7F-BF5D-C6735879E8F0}"/>
          </ac:picMkLst>
        </pc:picChg>
        <pc:picChg chg="add mod">
          <ac:chgData name="Surya Prasanth" userId="0495f0caad443604" providerId="LiveId" clId="{36F7802E-2EA8-4CFF-BF21-BCC2B6AF1E52}" dt="2025-03-21T13:43:52.699" v="1477" actId="14100"/>
          <ac:picMkLst>
            <pc:docMk/>
            <pc:sldMk cId="0" sldId="259"/>
            <ac:picMk id="4" creationId="{7022401B-1118-62A5-255D-E1C8C90F3936}"/>
          </ac:picMkLst>
        </pc:picChg>
        <pc:picChg chg="add mod">
          <ac:chgData name="Surya Prasanth" userId="0495f0caad443604" providerId="LiveId" clId="{36F7802E-2EA8-4CFF-BF21-BCC2B6AF1E52}" dt="2025-03-21T13:45:09.232" v="1484" actId="14100"/>
          <ac:picMkLst>
            <pc:docMk/>
            <pc:sldMk cId="0" sldId="259"/>
            <ac:picMk id="6" creationId="{6C74A8F2-D765-3117-FC0F-32ABE441E330}"/>
          </ac:picMkLst>
        </pc:picChg>
      </pc:sldChg>
      <pc:sldChg chg="modSp mod">
        <pc:chgData name="Surya Prasanth" userId="0495f0caad443604" providerId="LiveId" clId="{36F7802E-2EA8-4CFF-BF21-BCC2B6AF1E52}" dt="2025-03-21T13:39:57.776" v="1464" actId="20577"/>
        <pc:sldMkLst>
          <pc:docMk/>
          <pc:sldMk cId="2417721914" sldId="261"/>
        </pc:sldMkLst>
        <pc:spChg chg="mod">
          <ac:chgData name="Surya Prasanth" userId="0495f0caad443604" providerId="LiveId" clId="{36F7802E-2EA8-4CFF-BF21-BCC2B6AF1E52}" dt="2025-03-21T13:39:47.044" v="1463" actId="1076"/>
          <ac:spMkLst>
            <pc:docMk/>
            <pc:sldMk cId="2417721914" sldId="261"/>
            <ac:spMk id="2" creationId="{BAB30ACD-2743-9EA9-03F3-7B4F59869BBC}"/>
          </ac:spMkLst>
        </pc:spChg>
        <pc:spChg chg="mod">
          <ac:chgData name="Surya Prasanth" userId="0495f0caad443604" providerId="LiveId" clId="{36F7802E-2EA8-4CFF-BF21-BCC2B6AF1E52}" dt="2025-03-21T13:39:57.776" v="1464" actId="20577"/>
          <ac:spMkLst>
            <pc:docMk/>
            <pc:sldMk cId="2417721914" sldId="261"/>
            <ac:spMk id="4" creationId="{EB28A3D4-A77A-4C1F-9867-A1BEF3CAAA79}"/>
          </ac:spMkLst>
        </pc:spChg>
      </pc:sldChg>
      <pc:sldChg chg="modSp mod">
        <pc:chgData name="Surya Prasanth" userId="0495f0caad443604" providerId="LiveId" clId="{36F7802E-2EA8-4CFF-BF21-BCC2B6AF1E52}" dt="2025-03-21T12:20:31.485" v="161" actId="27636"/>
        <pc:sldMkLst>
          <pc:docMk/>
          <pc:sldMk cId="3957644659" sldId="262"/>
        </pc:sldMkLst>
        <pc:spChg chg="mod">
          <ac:chgData name="Surya Prasanth" userId="0495f0caad443604" providerId="LiveId" clId="{36F7802E-2EA8-4CFF-BF21-BCC2B6AF1E52}" dt="2025-03-21T12:17:38.219" v="86" actId="20577"/>
          <ac:spMkLst>
            <pc:docMk/>
            <pc:sldMk cId="3957644659" sldId="262"/>
            <ac:spMk id="2" creationId="{3D873C37-D873-1F98-8436-A02757BB9B79}"/>
          </ac:spMkLst>
        </pc:spChg>
        <pc:spChg chg="mod">
          <ac:chgData name="Surya Prasanth" userId="0495f0caad443604" providerId="LiveId" clId="{36F7802E-2EA8-4CFF-BF21-BCC2B6AF1E52}" dt="2025-03-21T12:20:31.485" v="161" actId="27636"/>
          <ac:spMkLst>
            <pc:docMk/>
            <pc:sldMk cId="3957644659" sldId="262"/>
            <ac:spMk id="5" creationId="{7AA79B9A-734A-FBD4-2DAB-79D3AF79A37F}"/>
          </ac:spMkLst>
        </pc:spChg>
      </pc:sldChg>
      <pc:sldChg chg="modSp mod">
        <pc:chgData name="Surya Prasanth" userId="0495f0caad443604" providerId="LiveId" clId="{36F7802E-2EA8-4CFF-BF21-BCC2B6AF1E52}" dt="2025-03-21T12:26:12.035" v="222" actId="207"/>
        <pc:sldMkLst>
          <pc:docMk/>
          <pc:sldMk cId="3983150227" sldId="263"/>
        </pc:sldMkLst>
        <pc:spChg chg="mod">
          <ac:chgData name="Surya Prasanth" userId="0495f0caad443604" providerId="LiveId" clId="{36F7802E-2EA8-4CFF-BF21-BCC2B6AF1E52}" dt="2025-03-21T12:26:12.035" v="222" actId="207"/>
          <ac:spMkLst>
            <pc:docMk/>
            <pc:sldMk cId="3983150227" sldId="263"/>
            <ac:spMk id="3" creationId="{1830730D-4CBE-8658-BAD0-A401DF7C099A}"/>
          </ac:spMkLst>
        </pc:spChg>
      </pc:sldChg>
      <pc:sldChg chg="modSp mod">
        <pc:chgData name="Surya Prasanth" userId="0495f0caad443604" providerId="LiveId" clId="{36F7802E-2EA8-4CFF-BF21-BCC2B6AF1E52}" dt="2025-03-21T12:13:17.608" v="57" actId="20577"/>
        <pc:sldMkLst>
          <pc:docMk/>
          <pc:sldMk cId="1009975483" sldId="264"/>
        </pc:sldMkLst>
        <pc:spChg chg="mod">
          <ac:chgData name="Surya Prasanth" userId="0495f0caad443604" providerId="LiveId" clId="{36F7802E-2EA8-4CFF-BF21-BCC2B6AF1E52}" dt="2025-03-21T12:13:17.608" v="57" actId="20577"/>
          <ac:spMkLst>
            <pc:docMk/>
            <pc:sldMk cId="1009975483" sldId="264"/>
            <ac:spMk id="4" creationId="{170602AC-6B9A-CB1D-63FE-E94204D8069A}"/>
          </ac:spMkLst>
        </pc:spChg>
      </pc:sldChg>
      <pc:sldChg chg="modSp mod">
        <pc:chgData name="Surya Prasanth" userId="0495f0caad443604" providerId="LiveId" clId="{36F7802E-2EA8-4CFF-BF21-BCC2B6AF1E52}" dt="2025-03-21T12:40:04.345" v="504"/>
        <pc:sldMkLst>
          <pc:docMk/>
          <pc:sldMk cId="4073185075" sldId="265"/>
        </pc:sldMkLst>
        <pc:spChg chg="mod">
          <ac:chgData name="Surya Prasanth" userId="0495f0caad443604" providerId="LiveId" clId="{36F7802E-2EA8-4CFF-BF21-BCC2B6AF1E52}" dt="2025-03-21T12:40:04.345" v="504"/>
          <ac:spMkLst>
            <pc:docMk/>
            <pc:sldMk cId="4073185075" sldId="265"/>
            <ac:spMk id="7" creationId="{2439711F-8027-3A4A-FBC4-EBAC67F41C92}"/>
          </ac:spMkLst>
        </pc:spChg>
      </pc:sldChg>
      <pc:sldChg chg="del">
        <pc:chgData name="Surya Prasanth" userId="0495f0caad443604" providerId="LiveId" clId="{36F7802E-2EA8-4CFF-BF21-BCC2B6AF1E52}" dt="2025-03-21T12:40:35.652" v="505" actId="2696"/>
        <pc:sldMkLst>
          <pc:docMk/>
          <pc:sldMk cId="956182880" sldId="266"/>
        </pc:sldMkLst>
      </pc:sldChg>
      <pc:sldChg chg="del">
        <pc:chgData name="Surya Prasanth" userId="0495f0caad443604" providerId="LiveId" clId="{36F7802E-2EA8-4CFF-BF21-BCC2B6AF1E52}" dt="2025-03-21T12:40:47.098" v="506" actId="2696"/>
        <pc:sldMkLst>
          <pc:docMk/>
          <pc:sldMk cId="449927148" sldId="267"/>
        </pc:sldMkLst>
      </pc:sldChg>
      <pc:sldChg chg="addSp delSp modSp mod ord">
        <pc:chgData name="Surya Prasanth" userId="0495f0caad443604" providerId="LiveId" clId="{36F7802E-2EA8-4CFF-BF21-BCC2B6AF1E52}" dt="2025-03-21T13:36:33.619" v="1439" actId="20577"/>
        <pc:sldMkLst>
          <pc:docMk/>
          <pc:sldMk cId="1295872273" sldId="269"/>
        </pc:sldMkLst>
        <pc:spChg chg="mod">
          <ac:chgData name="Surya Prasanth" userId="0495f0caad443604" providerId="LiveId" clId="{36F7802E-2EA8-4CFF-BF21-BCC2B6AF1E52}" dt="2025-03-21T13:36:33.619" v="1439" actId="20577"/>
          <ac:spMkLst>
            <pc:docMk/>
            <pc:sldMk cId="1295872273" sldId="269"/>
            <ac:spMk id="2" creationId="{84CCC51E-F325-25CA-535C-673CC35B4D0B}"/>
          </ac:spMkLst>
        </pc:spChg>
        <pc:spChg chg="mod">
          <ac:chgData name="Surya Prasanth" userId="0495f0caad443604" providerId="LiveId" clId="{36F7802E-2EA8-4CFF-BF21-BCC2B6AF1E52}" dt="2025-03-21T12:46:21.768" v="515" actId="255"/>
          <ac:spMkLst>
            <pc:docMk/>
            <pc:sldMk cId="1295872273" sldId="269"/>
            <ac:spMk id="4" creationId="{8C891E53-630C-4F2D-A04E-3C8C5A1A28A7}"/>
          </ac:spMkLst>
        </pc:spChg>
        <pc:spChg chg="add del">
          <ac:chgData name="Surya Prasanth" userId="0495f0caad443604" providerId="LiveId" clId="{36F7802E-2EA8-4CFF-BF21-BCC2B6AF1E52}" dt="2025-03-21T12:43:36.631" v="509" actId="22"/>
          <ac:spMkLst>
            <pc:docMk/>
            <pc:sldMk cId="1295872273" sldId="269"/>
            <ac:spMk id="5" creationId="{83B235AE-78BF-DBFD-DAA7-F05871FD8D99}"/>
          </ac:spMkLst>
        </pc:spChg>
        <pc:picChg chg="add mod">
          <ac:chgData name="Surya Prasanth" userId="0495f0caad443604" providerId="LiveId" clId="{36F7802E-2EA8-4CFF-BF21-BCC2B6AF1E52}" dt="2025-03-21T12:44:00.960" v="511" actId="1076"/>
          <ac:picMkLst>
            <pc:docMk/>
            <pc:sldMk cId="1295872273" sldId="269"/>
            <ac:picMk id="7" creationId="{6C058620-4A0E-3D7B-9F42-C71CACD0C4E7}"/>
          </ac:picMkLst>
        </pc:picChg>
        <pc:picChg chg="del">
          <ac:chgData name="Surya Prasanth" userId="0495f0caad443604" providerId="LiveId" clId="{36F7802E-2EA8-4CFF-BF21-BCC2B6AF1E52}" dt="2025-03-21T12:42:08.689" v="507" actId="478"/>
          <ac:picMkLst>
            <pc:docMk/>
            <pc:sldMk cId="1295872273" sldId="269"/>
            <ac:picMk id="10" creationId="{1C8ACD9F-DEDC-4ACC-9AC7-AE7E81FDC7E4}"/>
          </ac:picMkLst>
        </pc:picChg>
      </pc:sldChg>
      <pc:sldChg chg="addSp delSp modSp mod ord">
        <pc:chgData name="Surya Prasanth" userId="0495f0caad443604" providerId="LiveId" clId="{36F7802E-2EA8-4CFF-BF21-BCC2B6AF1E52}" dt="2025-03-21T12:57:32.073" v="659" actId="20577"/>
        <pc:sldMkLst>
          <pc:docMk/>
          <pc:sldMk cId="3507525733" sldId="275"/>
        </pc:sldMkLst>
        <pc:spChg chg="mod">
          <ac:chgData name="Surya Prasanth" userId="0495f0caad443604" providerId="LiveId" clId="{36F7802E-2EA8-4CFF-BF21-BCC2B6AF1E52}" dt="2025-03-21T12:57:32.073" v="659" actId="20577"/>
          <ac:spMkLst>
            <pc:docMk/>
            <pc:sldMk cId="3507525733" sldId="275"/>
            <ac:spMk id="2" creationId="{3C1BA5AF-6786-2E5A-0871-A6E839D5AF57}"/>
          </ac:spMkLst>
        </pc:spChg>
        <pc:spChg chg="mod">
          <ac:chgData name="Surya Prasanth" userId="0495f0caad443604" providerId="LiveId" clId="{36F7802E-2EA8-4CFF-BF21-BCC2B6AF1E52}" dt="2025-03-21T12:56:42.981" v="629" actId="2711"/>
          <ac:spMkLst>
            <pc:docMk/>
            <pc:sldMk cId="3507525733" sldId="275"/>
            <ac:spMk id="4" creationId="{6FB5B2EA-0FA9-4A12-911C-6016D27C3FC7}"/>
          </ac:spMkLst>
        </pc:spChg>
        <pc:picChg chg="add mod">
          <ac:chgData name="Surya Prasanth" userId="0495f0caad443604" providerId="LiveId" clId="{36F7802E-2EA8-4CFF-BF21-BCC2B6AF1E52}" dt="2025-03-21T12:55:35.202" v="625" actId="1076"/>
          <ac:picMkLst>
            <pc:docMk/>
            <pc:sldMk cId="3507525733" sldId="275"/>
            <ac:picMk id="5" creationId="{284B66E4-1064-B793-ACED-6FCA2836ECA3}"/>
          </ac:picMkLst>
        </pc:picChg>
        <pc:picChg chg="del">
          <ac:chgData name="Surya Prasanth" userId="0495f0caad443604" providerId="LiveId" clId="{36F7802E-2EA8-4CFF-BF21-BCC2B6AF1E52}" dt="2025-03-21T12:55:22.373" v="623" actId="478"/>
          <ac:picMkLst>
            <pc:docMk/>
            <pc:sldMk cId="3507525733" sldId="275"/>
            <ac:picMk id="6" creationId="{0D413647-CDF0-458C-98F0-CE2F02166018}"/>
          </ac:picMkLst>
        </pc:picChg>
      </pc:sldChg>
      <pc:sldChg chg="addSp delSp modSp mod">
        <pc:chgData name="Surya Prasanth" userId="0495f0caad443604" providerId="LiveId" clId="{36F7802E-2EA8-4CFF-BF21-BCC2B6AF1E52}" dt="2025-03-21T13:36:29.260" v="1434" actId="20577"/>
        <pc:sldMkLst>
          <pc:docMk/>
          <pc:sldMk cId="1730344209" sldId="276"/>
        </pc:sldMkLst>
        <pc:spChg chg="mod">
          <ac:chgData name="Surya Prasanth" userId="0495f0caad443604" providerId="LiveId" clId="{36F7802E-2EA8-4CFF-BF21-BCC2B6AF1E52}" dt="2025-03-21T13:36:29.260" v="1434" actId="20577"/>
          <ac:spMkLst>
            <pc:docMk/>
            <pc:sldMk cId="1730344209" sldId="276"/>
            <ac:spMk id="2" creationId="{E1B9FCC9-4B6E-7375-8377-9D741606B093}"/>
          </ac:spMkLst>
        </pc:spChg>
        <pc:spChg chg="del mod">
          <ac:chgData name="Surya Prasanth" userId="0495f0caad443604" providerId="LiveId" clId="{36F7802E-2EA8-4CFF-BF21-BCC2B6AF1E52}" dt="2025-03-21T13:31:13.277" v="1344"/>
          <ac:spMkLst>
            <pc:docMk/>
            <pc:sldMk cId="1730344209" sldId="276"/>
            <ac:spMk id="4" creationId="{6B2F10BB-7F35-451A-ADB8-BAD0A04A8CA3}"/>
          </ac:spMkLst>
        </pc:spChg>
        <pc:spChg chg="add mod">
          <ac:chgData name="Surya Prasanth" userId="0495f0caad443604" providerId="LiveId" clId="{36F7802E-2EA8-4CFF-BF21-BCC2B6AF1E52}" dt="2025-03-21T13:31:39.013" v="1348" actId="2711"/>
          <ac:spMkLst>
            <pc:docMk/>
            <pc:sldMk cId="1730344209" sldId="276"/>
            <ac:spMk id="7" creationId="{00FA29F5-BEE3-5CDA-7EE5-F9A031B731EC}"/>
          </ac:spMkLst>
        </pc:spChg>
        <pc:picChg chg="add mod">
          <ac:chgData name="Surya Prasanth" userId="0495f0caad443604" providerId="LiveId" clId="{36F7802E-2EA8-4CFF-BF21-BCC2B6AF1E52}" dt="2025-03-21T13:30:33.887" v="1340" actId="14100"/>
          <ac:picMkLst>
            <pc:docMk/>
            <pc:sldMk cId="1730344209" sldId="276"/>
            <ac:picMk id="5" creationId="{18D89339-9C78-3D31-F808-25F01C5D1B76}"/>
          </ac:picMkLst>
        </pc:picChg>
        <pc:picChg chg="del">
          <ac:chgData name="Surya Prasanth" userId="0495f0caad443604" providerId="LiveId" clId="{36F7802E-2EA8-4CFF-BF21-BCC2B6AF1E52}" dt="2025-03-21T13:30:00.391" v="1329" actId="478"/>
          <ac:picMkLst>
            <pc:docMk/>
            <pc:sldMk cId="1730344209" sldId="276"/>
            <ac:picMk id="6" creationId="{E8BE1D0B-0B3D-4247-B7EA-134177B8F41E}"/>
          </ac:picMkLst>
        </pc:picChg>
      </pc:sldChg>
      <pc:sldChg chg="addSp delSp modSp mod">
        <pc:chgData name="Surya Prasanth" userId="0495f0caad443604" providerId="LiveId" clId="{36F7802E-2EA8-4CFF-BF21-BCC2B6AF1E52}" dt="2025-03-21T13:02:48.054" v="852" actId="20577"/>
        <pc:sldMkLst>
          <pc:docMk/>
          <pc:sldMk cId="1308927011" sldId="278"/>
        </pc:sldMkLst>
        <pc:spChg chg="mod">
          <ac:chgData name="Surya Prasanth" userId="0495f0caad443604" providerId="LiveId" clId="{36F7802E-2EA8-4CFF-BF21-BCC2B6AF1E52}" dt="2025-03-21T13:02:48.054" v="852" actId="20577"/>
          <ac:spMkLst>
            <pc:docMk/>
            <pc:sldMk cId="1308927011" sldId="278"/>
            <ac:spMk id="2" creationId="{3C1BA5AF-6786-2E5A-0871-A6E839D5AF57}"/>
          </ac:spMkLst>
        </pc:spChg>
        <pc:spChg chg="mod">
          <ac:chgData name="Surya Prasanth" userId="0495f0caad443604" providerId="LiveId" clId="{36F7802E-2EA8-4CFF-BF21-BCC2B6AF1E52}" dt="2025-03-21T13:01:14.431" v="737" actId="12"/>
          <ac:spMkLst>
            <pc:docMk/>
            <pc:sldMk cId="1308927011" sldId="278"/>
            <ac:spMk id="6" creationId="{55C7C229-94D8-48A3-83F8-7E979A4E23D9}"/>
          </ac:spMkLst>
        </pc:spChg>
        <pc:picChg chg="add mod">
          <ac:chgData name="Surya Prasanth" userId="0495f0caad443604" providerId="LiveId" clId="{36F7802E-2EA8-4CFF-BF21-BCC2B6AF1E52}" dt="2025-03-21T13:00:21.141" v="731" actId="1076"/>
          <ac:picMkLst>
            <pc:docMk/>
            <pc:sldMk cId="1308927011" sldId="278"/>
            <ac:picMk id="4" creationId="{5CC27D14-3F32-1303-C32B-AD8D922598AF}"/>
          </ac:picMkLst>
        </pc:picChg>
        <pc:picChg chg="del">
          <ac:chgData name="Surya Prasanth" userId="0495f0caad443604" providerId="LiveId" clId="{36F7802E-2EA8-4CFF-BF21-BCC2B6AF1E52}" dt="2025-03-21T12:58:45.139" v="700" actId="478"/>
          <ac:picMkLst>
            <pc:docMk/>
            <pc:sldMk cId="1308927011" sldId="278"/>
            <ac:picMk id="5" creationId="{52227035-148A-4399-B7D9-799E57D4FED9}"/>
          </ac:picMkLst>
        </pc:picChg>
      </pc:sldChg>
      <pc:sldChg chg="del">
        <pc:chgData name="Surya Prasanth" userId="0495f0caad443604" providerId="LiveId" clId="{36F7802E-2EA8-4CFF-BF21-BCC2B6AF1E52}" dt="2025-03-21T13:29:25.664" v="1323" actId="2696"/>
        <pc:sldMkLst>
          <pc:docMk/>
          <pc:sldMk cId="3559065667" sldId="279"/>
        </pc:sldMkLst>
      </pc:sldChg>
      <pc:sldChg chg="del">
        <pc:chgData name="Surya Prasanth" userId="0495f0caad443604" providerId="LiveId" clId="{36F7802E-2EA8-4CFF-BF21-BCC2B6AF1E52}" dt="2025-03-21T13:29:52.268" v="1328" actId="2696"/>
        <pc:sldMkLst>
          <pc:docMk/>
          <pc:sldMk cId="1693170894" sldId="280"/>
        </pc:sldMkLst>
      </pc:sldChg>
      <pc:sldChg chg="addSp delSp modSp mod">
        <pc:chgData name="Surya Prasanth" userId="0495f0caad443604" providerId="LiveId" clId="{36F7802E-2EA8-4CFF-BF21-BCC2B6AF1E52}" dt="2025-03-21T13:27:53.272" v="1322" actId="20577"/>
        <pc:sldMkLst>
          <pc:docMk/>
          <pc:sldMk cId="1297631156" sldId="281"/>
        </pc:sldMkLst>
        <pc:spChg chg="mod">
          <ac:chgData name="Surya Prasanth" userId="0495f0caad443604" providerId="LiveId" clId="{36F7802E-2EA8-4CFF-BF21-BCC2B6AF1E52}" dt="2025-03-21T13:27:53.272" v="1322" actId="20577"/>
          <ac:spMkLst>
            <pc:docMk/>
            <pc:sldMk cId="1297631156" sldId="281"/>
            <ac:spMk id="2" creationId="{3C1BA5AF-6786-2E5A-0871-A6E839D5AF57}"/>
          </ac:spMkLst>
        </pc:spChg>
        <pc:spChg chg="mod">
          <ac:chgData name="Surya Prasanth" userId="0495f0caad443604" providerId="LiveId" clId="{36F7802E-2EA8-4CFF-BF21-BCC2B6AF1E52}" dt="2025-03-21T13:27:22.921" v="1257" actId="2711"/>
          <ac:spMkLst>
            <pc:docMk/>
            <pc:sldMk cId="1297631156" sldId="281"/>
            <ac:spMk id="7" creationId="{9CBE26F4-A9DB-4429-A1B2-283841B1A540}"/>
          </ac:spMkLst>
        </pc:spChg>
        <pc:picChg chg="add mod">
          <ac:chgData name="Surya Prasanth" userId="0495f0caad443604" providerId="LiveId" clId="{36F7802E-2EA8-4CFF-BF21-BCC2B6AF1E52}" dt="2025-03-21T13:26:51.872" v="1247" actId="14100"/>
          <ac:picMkLst>
            <pc:docMk/>
            <pc:sldMk cId="1297631156" sldId="281"/>
            <ac:picMk id="4" creationId="{AD085589-781B-F77B-68B8-6DAFF521EC20}"/>
          </ac:picMkLst>
        </pc:picChg>
        <pc:picChg chg="del">
          <ac:chgData name="Surya Prasanth" userId="0495f0caad443604" providerId="LiveId" clId="{36F7802E-2EA8-4CFF-BF21-BCC2B6AF1E52}" dt="2025-03-21T13:26:19.600" v="1239" actId="478"/>
          <ac:picMkLst>
            <pc:docMk/>
            <pc:sldMk cId="1297631156" sldId="281"/>
            <ac:picMk id="5" creationId="{A71944CB-C119-4450-B3EF-D55B5B35E17E}"/>
          </ac:picMkLst>
        </pc:picChg>
      </pc:sldChg>
      <pc:sldChg chg="del">
        <pc:chgData name="Surya Prasanth" userId="0495f0caad443604" providerId="LiveId" clId="{36F7802E-2EA8-4CFF-BF21-BCC2B6AF1E52}" dt="2025-03-21T12:52:28.137" v="620" actId="2696"/>
        <pc:sldMkLst>
          <pc:docMk/>
          <pc:sldMk cId="1736458439" sldId="282"/>
        </pc:sldMkLst>
      </pc:sldChg>
      <pc:sldChg chg="del">
        <pc:chgData name="Surya Prasanth" userId="0495f0caad443604" providerId="LiveId" clId="{36F7802E-2EA8-4CFF-BF21-BCC2B6AF1E52}" dt="2025-03-21T13:29:31.878" v="1324" actId="2696"/>
        <pc:sldMkLst>
          <pc:docMk/>
          <pc:sldMk cId="2662011502" sldId="283"/>
        </pc:sldMkLst>
      </pc:sldChg>
      <pc:sldChg chg="del">
        <pc:chgData name="Surya Prasanth" userId="0495f0caad443604" providerId="LiveId" clId="{36F7802E-2EA8-4CFF-BF21-BCC2B6AF1E52}" dt="2025-03-21T13:29:40.083" v="1326" actId="2696"/>
        <pc:sldMkLst>
          <pc:docMk/>
          <pc:sldMk cId="2896401197" sldId="284"/>
        </pc:sldMkLst>
      </pc:sldChg>
      <pc:sldChg chg="del">
        <pc:chgData name="Surya Prasanth" userId="0495f0caad443604" providerId="LiveId" clId="{36F7802E-2EA8-4CFF-BF21-BCC2B6AF1E52}" dt="2025-03-21T13:37:16.830" v="1440" actId="2696"/>
        <pc:sldMkLst>
          <pc:docMk/>
          <pc:sldMk cId="2072439820" sldId="285"/>
        </pc:sldMkLst>
      </pc:sldChg>
      <pc:sldChg chg="addSp delSp modSp add mod">
        <pc:chgData name="Surya Prasanth" userId="0495f0caad443604" providerId="LiveId" clId="{36F7802E-2EA8-4CFF-BF21-BCC2B6AF1E52}" dt="2025-03-21T13:07:41.350" v="993" actId="20577"/>
        <pc:sldMkLst>
          <pc:docMk/>
          <pc:sldMk cId="1640103975" sldId="286"/>
        </pc:sldMkLst>
        <pc:spChg chg="mod">
          <ac:chgData name="Surya Prasanth" userId="0495f0caad443604" providerId="LiveId" clId="{36F7802E-2EA8-4CFF-BF21-BCC2B6AF1E52}" dt="2025-03-21T13:07:41.350" v="993" actId="20577"/>
          <ac:spMkLst>
            <pc:docMk/>
            <pc:sldMk cId="1640103975" sldId="286"/>
            <ac:spMk id="2" creationId="{671CB7B7-AA0E-78B8-23D3-F32B670F25EF}"/>
          </ac:spMkLst>
        </pc:spChg>
        <pc:spChg chg="mod">
          <ac:chgData name="Surya Prasanth" userId="0495f0caad443604" providerId="LiveId" clId="{36F7802E-2EA8-4CFF-BF21-BCC2B6AF1E52}" dt="2025-03-21T13:04:57.649" v="864" actId="2711"/>
          <ac:spMkLst>
            <pc:docMk/>
            <pc:sldMk cId="1640103975" sldId="286"/>
            <ac:spMk id="6" creationId="{7BA520BC-C8A3-9B35-7190-5CDA2D4EA55A}"/>
          </ac:spMkLst>
        </pc:spChg>
        <pc:picChg chg="del">
          <ac:chgData name="Surya Prasanth" userId="0495f0caad443604" providerId="LiveId" clId="{36F7802E-2EA8-4CFF-BF21-BCC2B6AF1E52}" dt="2025-03-21T13:03:57.111" v="857" actId="478"/>
          <ac:picMkLst>
            <pc:docMk/>
            <pc:sldMk cId="1640103975" sldId="286"/>
            <ac:picMk id="4" creationId="{45C0A269-8690-EE29-743C-B7F37C0B019C}"/>
          </ac:picMkLst>
        </pc:picChg>
        <pc:picChg chg="add mod">
          <ac:chgData name="Surya Prasanth" userId="0495f0caad443604" providerId="LiveId" clId="{36F7802E-2EA8-4CFF-BF21-BCC2B6AF1E52}" dt="2025-03-21T13:05:02.862" v="865" actId="1076"/>
          <ac:picMkLst>
            <pc:docMk/>
            <pc:sldMk cId="1640103975" sldId="286"/>
            <ac:picMk id="5" creationId="{139C1A9C-9B55-9642-4BCD-1ACF8E1D880B}"/>
          </ac:picMkLst>
        </pc:picChg>
      </pc:sldChg>
      <pc:sldChg chg="modSp new del mod">
        <pc:chgData name="Surya Prasanth" userId="0495f0caad443604" providerId="LiveId" clId="{36F7802E-2EA8-4CFF-BF21-BCC2B6AF1E52}" dt="2025-03-21T13:03:15.662" v="855" actId="2696"/>
        <pc:sldMkLst>
          <pc:docMk/>
          <pc:sldMk cId="2675517645" sldId="286"/>
        </pc:sldMkLst>
        <pc:spChg chg="mod">
          <ac:chgData name="Surya Prasanth" userId="0495f0caad443604" providerId="LiveId" clId="{36F7802E-2EA8-4CFF-BF21-BCC2B6AF1E52}" dt="2025-03-21T13:03:05.024" v="854"/>
          <ac:spMkLst>
            <pc:docMk/>
            <pc:sldMk cId="2675517645" sldId="286"/>
            <ac:spMk id="2" creationId="{A0B3EF43-6695-CF3C-921D-3FABD4A0B5F8}"/>
          </ac:spMkLst>
        </pc:spChg>
      </pc:sldChg>
      <pc:sldChg chg="new del">
        <pc:chgData name="Surya Prasanth" userId="0495f0caad443604" providerId="LiveId" clId="{36F7802E-2EA8-4CFF-BF21-BCC2B6AF1E52}" dt="2025-03-21T13:05:39.905" v="867" actId="47"/>
        <pc:sldMkLst>
          <pc:docMk/>
          <pc:sldMk cId="2974675909" sldId="287"/>
        </pc:sldMkLst>
      </pc:sldChg>
      <pc:sldChg chg="addSp delSp modSp add mod">
        <pc:chgData name="Surya Prasanth" userId="0495f0caad443604" providerId="LiveId" clId="{36F7802E-2EA8-4CFF-BF21-BCC2B6AF1E52}" dt="2025-03-21T13:11:09.876" v="1081" actId="20577"/>
        <pc:sldMkLst>
          <pc:docMk/>
          <pc:sldMk cId="3117638222" sldId="287"/>
        </pc:sldMkLst>
        <pc:spChg chg="mod">
          <ac:chgData name="Surya Prasanth" userId="0495f0caad443604" providerId="LiveId" clId="{36F7802E-2EA8-4CFF-BF21-BCC2B6AF1E52}" dt="2025-03-21T13:11:09.876" v="1081" actId="20577"/>
          <ac:spMkLst>
            <pc:docMk/>
            <pc:sldMk cId="3117638222" sldId="287"/>
            <ac:spMk id="2" creationId="{48A39101-2EDA-EE83-5EEF-24F2C6BC570D}"/>
          </ac:spMkLst>
        </pc:spChg>
        <pc:spChg chg="add del">
          <ac:chgData name="Surya Prasanth" userId="0495f0caad443604" providerId="LiveId" clId="{36F7802E-2EA8-4CFF-BF21-BCC2B6AF1E52}" dt="2025-03-21T13:09:18.619" v="996" actId="22"/>
          <ac:spMkLst>
            <pc:docMk/>
            <pc:sldMk cId="3117638222" sldId="287"/>
            <ac:spMk id="4" creationId="{9113447B-B093-0DE5-43B6-2442C9F887C5}"/>
          </ac:spMkLst>
        </pc:spChg>
        <pc:spChg chg="mod">
          <ac:chgData name="Surya Prasanth" userId="0495f0caad443604" providerId="LiveId" clId="{36F7802E-2EA8-4CFF-BF21-BCC2B6AF1E52}" dt="2025-03-21T13:10:14.060" v="1002" actId="255"/>
          <ac:spMkLst>
            <pc:docMk/>
            <pc:sldMk cId="3117638222" sldId="287"/>
            <ac:spMk id="6" creationId="{C2F69F79-6D62-AF87-BA21-2F78CDD16DB8}"/>
          </ac:spMkLst>
        </pc:spChg>
        <pc:picChg chg="del">
          <ac:chgData name="Surya Prasanth" userId="0495f0caad443604" providerId="LiveId" clId="{36F7802E-2EA8-4CFF-BF21-BCC2B6AF1E52}" dt="2025-03-21T13:09:14.457" v="994" actId="478"/>
          <ac:picMkLst>
            <pc:docMk/>
            <pc:sldMk cId="3117638222" sldId="287"/>
            <ac:picMk id="5" creationId="{AE47D789-0BFD-72CF-364C-3DE74508B36D}"/>
          </ac:picMkLst>
        </pc:picChg>
        <pc:picChg chg="add mod">
          <ac:chgData name="Surya Prasanth" userId="0495f0caad443604" providerId="LiveId" clId="{36F7802E-2EA8-4CFF-BF21-BCC2B6AF1E52}" dt="2025-03-21T13:09:43.856" v="999" actId="14100"/>
          <ac:picMkLst>
            <pc:docMk/>
            <pc:sldMk cId="3117638222" sldId="287"/>
            <ac:picMk id="8" creationId="{B1D92525-E2AE-9608-C929-EF25ACF34150}"/>
          </ac:picMkLst>
        </pc:picChg>
      </pc:sldChg>
      <pc:sldChg chg="addSp delSp modSp add mod">
        <pc:chgData name="Surya Prasanth" userId="0495f0caad443604" providerId="LiveId" clId="{36F7802E-2EA8-4CFF-BF21-BCC2B6AF1E52}" dt="2025-03-21T13:14:39.103" v="1143" actId="20577"/>
        <pc:sldMkLst>
          <pc:docMk/>
          <pc:sldMk cId="1631675138" sldId="288"/>
        </pc:sldMkLst>
        <pc:spChg chg="mod">
          <ac:chgData name="Surya Prasanth" userId="0495f0caad443604" providerId="LiveId" clId="{36F7802E-2EA8-4CFF-BF21-BCC2B6AF1E52}" dt="2025-03-21T13:14:39.103" v="1143" actId="20577"/>
          <ac:spMkLst>
            <pc:docMk/>
            <pc:sldMk cId="1631675138" sldId="288"/>
            <ac:spMk id="2" creationId="{FC0FB5C7-7D70-BD91-F7D8-B4AA5EDB4F21}"/>
          </ac:spMkLst>
        </pc:spChg>
        <pc:spChg chg="mod">
          <ac:chgData name="Surya Prasanth" userId="0495f0caad443604" providerId="LiveId" clId="{36F7802E-2EA8-4CFF-BF21-BCC2B6AF1E52}" dt="2025-03-21T13:13:43.302" v="1091" actId="255"/>
          <ac:spMkLst>
            <pc:docMk/>
            <pc:sldMk cId="1631675138" sldId="288"/>
            <ac:spMk id="6" creationId="{35EEC64E-DFBD-1728-13F9-21FA89541ECC}"/>
          </ac:spMkLst>
        </pc:spChg>
        <pc:picChg chg="add mod">
          <ac:chgData name="Surya Prasanth" userId="0495f0caad443604" providerId="LiveId" clId="{36F7802E-2EA8-4CFF-BF21-BCC2B6AF1E52}" dt="2025-03-21T13:12:46.378" v="1088" actId="14100"/>
          <ac:picMkLst>
            <pc:docMk/>
            <pc:sldMk cId="1631675138" sldId="288"/>
            <ac:picMk id="4" creationId="{EC5E4DC2-73A4-5173-6BF2-0CCB616E0A68}"/>
          </ac:picMkLst>
        </pc:picChg>
        <pc:picChg chg="del">
          <ac:chgData name="Surya Prasanth" userId="0495f0caad443604" providerId="LiveId" clId="{36F7802E-2EA8-4CFF-BF21-BCC2B6AF1E52}" dt="2025-03-21T13:12:22.917" v="1083" actId="478"/>
          <ac:picMkLst>
            <pc:docMk/>
            <pc:sldMk cId="1631675138" sldId="288"/>
            <ac:picMk id="8" creationId="{DC540762-93F1-EE1A-63BD-DC003FF40444}"/>
          </ac:picMkLst>
        </pc:picChg>
      </pc:sldChg>
      <pc:sldChg chg="addSp delSp modSp add mod">
        <pc:chgData name="Surya Prasanth" userId="0495f0caad443604" providerId="LiveId" clId="{36F7802E-2EA8-4CFF-BF21-BCC2B6AF1E52}" dt="2025-03-21T13:18:08.735" v="1181" actId="2711"/>
        <pc:sldMkLst>
          <pc:docMk/>
          <pc:sldMk cId="565559797" sldId="289"/>
        </pc:sldMkLst>
        <pc:spChg chg="mod">
          <ac:chgData name="Surya Prasanth" userId="0495f0caad443604" providerId="LiveId" clId="{36F7802E-2EA8-4CFF-BF21-BCC2B6AF1E52}" dt="2025-03-21T13:16:44.707" v="1177" actId="20577"/>
          <ac:spMkLst>
            <pc:docMk/>
            <pc:sldMk cId="565559797" sldId="289"/>
            <ac:spMk id="2" creationId="{02E6133F-CAF4-23BB-D765-6B6498D8F98A}"/>
          </ac:spMkLst>
        </pc:spChg>
        <pc:spChg chg="mod">
          <ac:chgData name="Surya Prasanth" userId="0495f0caad443604" providerId="LiveId" clId="{36F7802E-2EA8-4CFF-BF21-BCC2B6AF1E52}" dt="2025-03-21T13:18:08.735" v="1181" actId="2711"/>
          <ac:spMkLst>
            <pc:docMk/>
            <pc:sldMk cId="565559797" sldId="289"/>
            <ac:spMk id="6" creationId="{5B943F56-16F1-E386-346F-8D030192E879}"/>
          </ac:spMkLst>
        </pc:spChg>
        <pc:picChg chg="del">
          <ac:chgData name="Surya Prasanth" userId="0495f0caad443604" providerId="LiveId" clId="{36F7802E-2EA8-4CFF-BF21-BCC2B6AF1E52}" dt="2025-03-21T13:15:39.607" v="1145" actId="478"/>
          <ac:picMkLst>
            <pc:docMk/>
            <pc:sldMk cId="565559797" sldId="289"/>
            <ac:picMk id="4" creationId="{492D3740-0130-D1FA-9C3A-B4135D9561C9}"/>
          </ac:picMkLst>
        </pc:picChg>
        <pc:picChg chg="add mod">
          <ac:chgData name="Surya Prasanth" userId="0495f0caad443604" providerId="LiveId" clId="{36F7802E-2EA8-4CFF-BF21-BCC2B6AF1E52}" dt="2025-03-21T13:16:18.721" v="1149" actId="14100"/>
          <ac:picMkLst>
            <pc:docMk/>
            <pc:sldMk cId="565559797" sldId="289"/>
            <ac:picMk id="5" creationId="{D842A65C-016D-52EE-F8FB-A60334923517}"/>
          </ac:picMkLst>
        </pc:picChg>
      </pc:sldChg>
      <pc:sldChg chg="addSp delSp modSp add mod">
        <pc:chgData name="Surya Prasanth" userId="0495f0caad443604" providerId="LiveId" clId="{36F7802E-2EA8-4CFF-BF21-BCC2B6AF1E52}" dt="2025-03-21T13:23:33.593" v="1235" actId="20577"/>
        <pc:sldMkLst>
          <pc:docMk/>
          <pc:sldMk cId="4162520818" sldId="290"/>
        </pc:sldMkLst>
        <pc:spChg chg="mod">
          <ac:chgData name="Surya Prasanth" userId="0495f0caad443604" providerId="LiveId" clId="{36F7802E-2EA8-4CFF-BF21-BCC2B6AF1E52}" dt="2025-03-21T13:23:33.593" v="1235" actId="20577"/>
          <ac:spMkLst>
            <pc:docMk/>
            <pc:sldMk cId="4162520818" sldId="290"/>
            <ac:spMk id="2" creationId="{FF6784C8-E133-72E2-1314-ABD3C4C4B76F}"/>
          </ac:spMkLst>
        </pc:spChg>
        <pc:spChg chg="mod">
          <ac:chgData name="Surya Prasanth" userId="0495f0caad443604" providerId="LiveId" clId="{36F7802E-2EA8-4CFF-BF21-BCC2B6AF1E52}" dt="2025-03-21T13:21:37.360" v="1192" actId="255"/>
          <ac:spMkLst>
            <pc:docMk/>
            <pc:sldMk cId="4162520818" sldId="290"/>
            <ac:spMk id="6" creationId="{DF8280EF-BEEC-ED57-1C2B-455526A898DE}"/>
          </ac:spMkLst>
        </pc:spChg>
        <pc:picChg chg="add del mod">
          <ac:chgData name="Surya Prasanth" userId="0495f0caad443604" providerId="LiveId" clId="{36F7802E-2EA8-4CFF-BF21-BCC2B6AF1E52}" dt="2025-03-21T13:20:53.555" v="1186" actId="478"/>
          <ac:picMkLst>
            <pc:docMk/>
            <pc:sldMk cId="4162520818" sldId="290"/>
            <ac:picMk id="4" creationId="{19B3DA3D-6A14-6F2F-5C57-9A75C4F43A16}"/>
          </ac:picMkLst>
        </pc:picChg>
        <pc:picChg chg="del">
          <ac:chgData name="Surya Prasanth" userId="0495f0caad443604" providerId="LiveId" clId="{36F7802E-2EA8-4CFF-BF21-BCC2B6AF1E52}" dt="2025-03-21T13:19:43.382" v="1183" actId="478"/>
          <ac:picMkLst>
            <pc:docMk/>
            <pc:sldMk cId="4162520818" sldId="290"/>
            <ac:picMk id="5" creationId="{17EEDD76-7DD7-137E-65C2-C178289C808D}"/>
          </ac:picMkLst>
        </pc:picChg>
        <pc:picChg chg="add mod">
          <ac:chgData name="Surya Prasanth" userId="0495f0caad443604" providerId="LiveId" clId="{36F7802E-2EA8-4CFF-BF21-BCC2B6AF1E52}" dt="2025-03-21T13:21:11.985" v="1189" actId="14100"/>
          <ac:picMkLst>
            <pc:docMk/>
            <pc:sldMk cId="4162520818" sldId="290"/>
            <ac:picMk id="8" creationId="{DE82EDC6-37F6-F80A-B342-DA6B379FAE0E}"/>
          </ac:picMkLst>
        </pc:picChg>
      </pc:sldChg>
      <pc:sldChg chg="addSp delSp modSp add mod">
        <pc:chgData name="Surya Prasanth" userId="0495f0caad443604" providerId="LiveId" clId="{36F7802E-2EA8-4CFF-BF21-BCC2B6AF1E52}" dt="2025-03-21T13:24:22.029" v="1238" actId="2711"/>
        <pc:sldMkLst>
          <pc:docMk/>
          <pc:sldMk cId="4096827965" sldId="291"/>
        </pc:sldMkLst>
        <pc:spChg chg="add del mod">
          <ac:chgData name="Surya Prasanth" userId="0495f0caad443604" providerId="LiveId" clId="{36F7802E-2EA8-4CFF-BF21-BCC2B6AF1E52}" dt="2025-03-21T13:23:02.370" v="1204"/>
          <ac:spMkLst>
            <pc:docMk/>
            <pc:sldMk cId="4096827965" sldId="291"/>
            <ac:spMk id="4" creationId="{8DA69972-53CE-62EB-C71D-4BAB8BD14B64}"/>
          </ac:spMkLst>
        </pc:spChg>
        <pc:spChg chg="mod">
          <ac:chgData name="Surya Prasanth" userId="0495f0caad443604" providerId="LiveId" clId="{36F7802E-2EA8-4CFF-BF21-BCC2B6AF1E52}" dt="2025-03-21T13:24:22.029" v="1238" actId="2711"/>
          <ac:spMkLst>
            <pc:docMk/>
            <pc:sldMk cId="4096827965" sldId="291"/>
            <ac:spMk id="6" creationId="{84A58B2B-889E-8E08-5088-18ED31C71F69}"/>
          </ac:spMkLst>
        </pc:spChg>
        <pc:picChg chg="add mod">
          <ac:chgData name="Surya Prasanth" userId="0495f0caad443604" providerId="LiveId" clId="{36F7802E-2EA8-4CFF-BF21-BCC2B6AF1E52}" dt="2025-03-21T13:23:00.031" v="1202" actId="1076"/>
          <ac:picMkLst>
            <pc:docMk/>
            <pc:sldMk cId="4096827965" sldId="291"/>
            <ac:picMk id="7" creationId="{966B4602-0A4A-FC57-827B-8296AF883779}"/>
          </ac:picMkLst>
        </pc:picChg>
        <pc:picChg chg="del">
          <ac:chgData name="Surya Prasanth" userId="0495f0caad443604" providerId="LiveId" clId="{36F7802E-2EA8-4CFF-BF21-BCC2B6AF1E52}" dt="2025-03-21T13:22:26.664" v="1194" actId="478"/>
          <ac:picMkLst>
            <pc:docMk/>
            <pc:sldMk cId="4096827965" sldId="291"/>
            <ac:picMk id="8" creationId="{C4DAF8F3-8997-B550-A2D4-949AAAB057D3}"/>
          </ac:picMkLst>
        </pc:picChg>
      </pc:sldChg>
      <pc:sldChg chg="addSp delSp modSp add mod">
        <pc:chgData name="Surya Prasanth" userId="0495f0caad443604" providerId="LiveId" clId="{36F7802E-2EA8-4CFF-BF21-BCC2B6AF1E52}" dt="2025-03-21T13:34:33.454" v="1386" actId="20577"/>
        <pc:sldMkLst>
          <pc:docMk/>
          <pc:sldMk cId="466651651" sldId="292"/>
        </pc:sldMkLst>
        <pc:spChg chg="mod">
          <ac:chgData name="Surya Prasanth" userId="0495f0caad443604" providerId="LiveId" clId="{36F7802E-2EA8-4CFF-BF21-BCC2B6AF1E52}" dt="2025-03-21T13:34:33.454" v="1386" actId="20577"/>
          <ac:spMkLst>
            <pc:docMk/>
            <pc:sldMk cId="466651651" sldId="292"/>
            <ac:spMk id="2" creationId="{1F190C50-404B-1D7A-81BA-CDC5C21CE194}"/>
          </ac:spMkLst>
        </pc:spChg>
        <pc:spChg chg="del mod">
          <ac:chgData name="Surya Prasanth" userId="0495f0caad443604" providerId="LiveId" clId="{36F7802E-2EA8-4CFF-BF21-BCC2B6AF1E52}" dt="2025-03-21T13:34:23.622" v="1359" actId="478"/>
          <ac:spMkLst>
            <pc:docMk/>
            <pc:sldMk cId="466651651" sldId="292"/>
            <ac:spMk id="7" creationId="{46A1609C-CC3E-40E5-2935-F4BBF7A37CB5}"/>
          </ac:spMkLst>
        </pc:spChg>
        <pc:picChg chg="add mod">
          <ac:chgData name="Surya Prasanth" userId="0495f0caad443604" providerId="LiveId" clId="{36F7802E-2EA8-4CFF-BF21-BCC2B6AF1E52}" dt="2025-03-21T13:34:03.372" v="1357" actId="1076"/>
          <ac:picMkLst>
            <pc:docMk/>
            <pc:sldMk cId="466651651" sldId="292"/>
            <ac:picMk id="4" creationId="{B4D7CF7C-0D52-65B3-7784-CA81618E0A99}"/>
          </ac:picMkLst>
        </pc:picChg>
        <pc:picChg chg="del">
          <ac:chgData name="Surya Prasanth" userId="0495f0caad443604" providerId="LiveId" clId="{36F7802E-2EA8-4CFF-BF21-BCC2B6AF1E52}" dt="2025-03-21T13:33:41.491" v="1352" actId="478"/>
          <ac:picMkLst>
            <pc:docMk/>
            <pc:sldMk cId="466651651" sldId="292"/>
            <ac:picMk id="5" creationId="{7FB26FE7-A22F-5B44-D7C4-38989A6726EB}"/>
          </ac:picMkLst>
        </pc:picChg>
      </pc:sldChg>
      <pc:sldChg chg="add del">
        <pc:chgData name="Surya Prasanth" userId="0495f0caad443604" providerId="LiveId" clId="{36F7802E-2EA8-4CFF-BF21-BCC2B6AF1E52}" dt="2025-03-21T13:29:44.796" v="1327" actId="2696"/>
        <pc:sldMkLst>
          <pc:docMk/>
          <pc:sldMk cId="3294910090" sldId="292"/>
        </pc:sldMkLst>
      </pc:sldChg>
      <pc:sldChg chg="addSp delSp modSp add mod">
        <pc:chgData name="Surya Prasanth" userId="0495f0caad443604" providerId="LiveId" clId="{36F7802E-2EA8-4CFF-BF21-BCC2B6AF1E52}" dt="2025-03-21T13:36:24.860" v="1429" actId="20577"/>
        <pc:sldMkLst>
          <pc:docMk/>
          <pc:sldMk cId="2938605473" sldId="293"/>
        </pc:sldMkLst>
        <pc:spChg chg="mod">
          <ac:chgData name="Surya Prasanth" userId="0495f0caad443604" providerId="LiveId" clId="{36F7802E-2EA8-4CFF-BF21-BCC2B6AF1E52}" dt="2025-03-21T13:36:24.860" v="1429" actId="20577"/>
          <ac:spMkLst>
            <pc:docMk/>
            <pc:sldMk cId="2938605473" sldId="293"/>
            <ac:spMk id="2" creationId="{923E8F8B-00C8-C359-1768-D6F2C76D510C}"/>
          </ac:spMkLst>
        </pc:spChg>
        <pc:spChg chg="add mod">
          <ac:chgData name="Surya Prasanth" userId="0495f0caad443604" providerId="LiveId" clId="{36F7802E-2EA8-4CFF-BF21-BCC2B6AF1E52}" dt="2025-03-21T13:35:56.196" v="1397" actId="2711"/>
          <ac:spMkLst>
            <pc:docMk/>
            <pc:sldMk cId="2938605473" sldId="293"/>
            <ac:spMk id="3" creationId="{3FA283AD-9EFE-FDF8-C7EE-AF9207A58500}"/>
          </ac:spMkLst>
        </pc:spChg>
        <pc:spChg chg="del mod">
          <ac:chgData name="Surya Prasanth" userId="0495f0caad443604" providerId="LiveId" clId="{36F7802E-2EA8-4CFF-BF21-BCC2B6AF1E52}" dt="2025-03-21T13:35:10.277" v="1389"/>
          <ac:spMkLst>
            <pc:docMk/>
            <pc:sldMk cId="2938605473" sldId="293"/>
            <ac:spMk id="7" creationId="{1C6DF6F1-C9AD-C539-D4F0-39EE017F8610}"/>
          </ac:spMkLst>
        </pc:spChg>
        <pc:picChg chg="del">
          <ac:chgData name="Surya Prasanth" userId="0495f0caad443604" providerId="LiveId" clId="{36F7802E-2EA8-4CFF-BF21-BCC2B6AF1E52}" dt="2025-03-21T13:35:07.523" v="1388" actId="478"/>
          <ac:picMkLst>
            <pc:docMk/>
            <pc:sldMk cId="2938605473" sldId="293"/>
            <ac:picMk id="5" creationId="{09284DB1-804B-B1A9-B158-552084CC64BE}"/>
          </ac:picMkLst>
        </pc:picChg>
      </pc:sldChg>
      <pc:sldChg chg="modSp new mod">
        <pc:chgData name="Surya Prasanth" userId="0495f0caad443604" providerId="LiveId" clId="{36F7802E-2EA8-4CFF-BF21-BCC2B6AF1E52}" dt="2025-03-21T13:40:41.228" v="1468" actId="113"/>
        <pc:sldMkLst>
          <pc:docMk/>
          <pc:sldMk cId="1447993142" sldId="294"/>
        </pc:sldMkLst>
        <pc:spChg chg="mod">
          <ac:chgData name="Surya Prasanth" userId="0495f0caad443604" providerId="LiveId" clId="{36F7802E-2EA8-4CFF-BF21-BCC2B6AF1E52}" dt="2025-03-21T13:40:41.228" v="1468" actId="113"/>
          <ac:spMkLst>
            <pc:docMk/>
            <pc:sldMk cId="1447993142" sldId="294"/>
            <ac:spMk id="2" creationId="{95FE2D92-84ED-FDD9-221D-6B70E208D8D4}"/>
          </ac:spMkLst>
        </pc:spChg>
        <pc:spChg chg="mod">
          <ac:chgData name="Surya Prasanth" userId="0495f0caad443604" providerId="LiveId" clId="{36F7802E-2EA8-4CFF-BF21-BCC2B6AF1E52}" dt="2025-03-21T13:39:18.074" v="1461" actId="27636"/>
          <ac:spMkLst>
            <pc:docMk/>
            <pc:sldMk cId="1447993142" sldId="294"/>
            <ac:spMk id="3" creationId="{F3C0F4FB-2701-D7BD-380A-DECCAD644B01}"/>
          </ac:spMkLst>
        </pc:spChg>
      </pc:sldChg>
      <pc:sldChg chg="new del">
        <pc:chgData name="Surya Prasanth" userId="0495f0caad443604" providerId="LiveId" clId="{36F7802E-2EA8-4CFF-BF21-BCC2B6AF1E52}" dt="2025-03-21T13:39:03.144" v="1456" actId="680"/>
        <pc:sldMkLst>
          <pc:docMk/>
          <pc:sldMk cId="3114581143" sldId="294"/>
        </pc:sldMkLst>
      </pc:sldChg>
      <pc:sldChg chg="new del">
        <pc:chgData name="Surya Prasanth" userId="0495f0caad443604" providerId="LiveId" clId="{36F7802E-2EA8-4CFF-BF21-BCC2B6AF1E52}" dt="2025-03-21T13:43:53.409" v="1478" actId="680"/>
        <pc:sldMkLst>
          <pc:docMk/>
          <pc:sldMk cId="4222242707" sldId="29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75000"/>
          </a:schemeClr>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extLst>
              <a:ext uri="{BEBA8EAE-BF5A-486C-A8C5-ECC9F3942E4B}">
                <a14:imgProps xmlns:a14="http://schemas.microsoft.com/office/drawing/2010/main">
                  <a14:imgLayer r:embed="rId4">
                    <a14:imgEffect>
                      <a14:saturation sat="300000"/>
                    </a14:imgEffect>
                  </a14:imgLayer>
                </a14:imgProps>
              </a:ext>
            </a:extLst>
          </a:blip>
          <a:srcRect/>
          <a:stretch/>
        </p:blipFill>
        <p:spPr>
          <a:xfrm>
            <a:off x="0" y="-27992"/>
            <a:ext cx="12192000" cy="5701004"/>
          </a:xfrm>
          <a:prstGeom prst="rect">
            <a:avLst/>
          </a:prstGeom>
          <a:solidFill>
            <a:schemeClr val="bg1">
              <a:lumMod val="75000"/>
              <a:alpha val="75000"/>
            </a:schemeClr>
          </a:solidFill>
          <a:ln>
            <a:noFill/>
          </a:ln>
        </p:spPr>
      </p:pic>
      <p:sp>
        <p:nvSpPr>
          <p:cNvPr id="99" name="Google Shape;99;p1"/>
          <p:cNvSpPr txBox="1"/>
          <p:nvPr/>
        </p:nvSpPr>
        <p:spPr>
          <a:xfrm>
            <a:off x="814648" y="3840479"/>
            <a:ext cx="10698480" cy="1077178"/>
          </a:xfrm>
          <a:prstGeom prst="rect">
            <a:avLst/>
          </a:prstGeom>
          <a:noFill/>
          <a:ln>
            <a:noFill/>
          </a:ln>
        </p:spPr>
        <p:txBody>
          <a:bodyPr spcFirstLastPara="1" wrap="square" lIns="91425" tIns="45700" rIns="91425" bIns="45700" anchor="t" anchorCtr="0">
            <a:spAutoFit/>
          </a:bodyPr>
          <a:lstStyle/>
          <a:p>
            <a:pPr lvl="0" algn="ctr"/>
            <a:r>
              <a:rPr lang="en-US" sz="3200" dirty="0" smtClean="0">
                <a:solidFill>
                  <a:srgbClr val="002060"/>
                </a:solidFill>
              </a:rPr>
              <a:t>"</a:t>
            </a:r>
            <a:r>
              <a:rPr lang="en-US" sz="3200" b="1" dirty="0">
                <a:solidFill>
                  <a:srgbClr val="002060"/>
                </a:solidFill>
                <a:latin typeface="Arial Rounded MT Bold" panose="020F0704030504030204" pitchFamily="34" charset="0"/>
              </a:rPr>
              <a:t>Amazon Footwear Analytics: Winning Strategies for New Sellers</a:t>
            </a:r>
            <a:r>
              <a:rPr lang="en-US" sz="3200" dirty="0" smtClean="0">
                <a:solidFill>
                  <a:srgbClr val="002060"/>
                </a:solidFill>
              </a:rPr>
              <a:t>"</a:t>
            </a:r>
            <a:endParaRPr lang="en-US" sz="1800" dirty="0">
              <a:solidFill>
                <a:srgbClr val="002060"/>
              </a:solidFill>
              <a:latin typeface="Arial Rounded MT Bold" panose="020F07040305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C76DD-7FFF-D27C-9DD8-C5FBCAFD59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0FB5C7-7D70-BD91-F7D8-B4AA5EDB4F21}"/>
              </a:ext>
            </a:extLst>
          </p:cNvPr>
          <p:cNvSpPr>
            <a:spLocks noGrp="1"/>
          </p:cNvSpPr>
          <p:nvPr>
            <p:ph type="title"/>
          </p:nvPr>
        </p:nvSpPr>
        <p:spPr>
          <a:xfrm>
            <a:off x="548640" y="232757"/>
            <a:ext cx="11238806" cy="523702"/>
          </a:xfrm>
        </p:spPr>
        <p:txBody>
          <a:bodyPr>
            <a:noAutofit/>
          </a:bodyPr>
          <a:lstStyle/>
          <a:p>
            <a:r>
              <a:rPr lang="en-IN" sz="2800" b="1" dirty="0">
                <a:solidFill>
                  <a:srgbClr val="1F497D"/>
                </a:solidFill>
                <a:latin typeface="Times New Roman" panose="02020603050405020304" pitchFamily="18" charset="0"/>
                <a:cs typeface="Times New Roman" panose="02020603050405020304" pitchFamily="18" charset="0"/>
              </a:rPr>
              <a:t>Bivariate </a:t>
            </a:r>
            <a:r>
              <a:rPr lang="en-IN" sz="2800" b="1" dirty="0" smtClean="0">
                <a:solidFill>
                  <a:srgbClr val="1F497D"/>
                </a:solidFill>
                <a:latin typeface="Times New Roman" panose="02020603050405020304" pitchFamily="18" charset="0"/>
                <a:cs typeface="Times New Roman" panose="02020603050405020304" pitchFamily="18" charset="0"/>
              </a:rPr>
              <a:t>Analysis: </a:t>
            </a:r>
            <a:r>
              <a:rPr lang="en-IN" sz="2800" b="1" dirty="0" err="1" smtClean="0">
                <a:solidFill>
                  <a:srgbClr val="1F497D"/>
                </a:solidFill>
                <a:latin typeface="Times New Roman" panose="02020603050405020304" pitchFamily="18" charset="0"/>
                <a:cs typeface="Times New Roman" panose="02020603050405020304" pitchFamily="18" charset="0"/>
              </a:rPr>
              <a:t>Avg</a:t>
            </a:r>
            <a:r>
              <a:rPr lang="en-IN" sz="2800" b="1" dirty="0" smtClean="0">
                <a:solidFill>
                  <a:srgbClr val="1F497D"/>
                </a:solidFill>
                <a:latin typeface="Times New Roman" panose="02020603050405020304" pitchFamily="18" charset="0"/>
                <a:cs typeface="Times New Roman" panose="02020603050405020304" pitchFamily="18" charset="0"/>
              </a:rPr>
              <a:t> </a:t>
            </a:r>
            <a:r>
              <a:rPr lang="en-IN" sz="2800" b="1" dirty="0">
                <a:solidFill>
                  <a:srgbClr val="1F497D"/>
                </a:solidFill>
                <a:latin typeface="Times New Roman" panose="02020603050405020304" pitchFamily="18" charset="0"/>
                <a:cs typeface="Times New Roman" panose="02020603050405020304" pitchFamily="18" charset="0"/>
              </a:rPr>
              <a:t>Sales Count </a:t>
            </a:r>
            <a:r>
              <a:rPr lang="en-IN" sz="2800" b="1" dirty="0" smtClean="0">
                <a:solidFill>
                  <a:srgbClr val="1F497D"/>
                </a:solidFill>
                <a:latin typeface="Times New Roman" panose="02020603050405020304" pitchFamily="18" charset="0"/>
                <a:cs typeface="Times New Roman" panose="02020603050405020304" pitchFamily="18" charset="0"/>
              </a:rPr>
              <a:t>vs </a:t>
            </a:r>
            <a:r>
              <a:rPr lang="en-IN" sz="2800" b="1" dirty="0" err="1" smtClean="0">
                <a:solidFill>
                  <a:srgbClr val="1F497D"/>
                </a:solidFill>
                <a:latin typeface="Times New Roman" panose="02020603050405020304" pitchFamily="18" charset="0"/>
                <a:cs typeface="Times New Roman" panose="02020603050405020304" pitchFamily="18" charset="0"/>
              </a:rPr>
              <a:t>Avg</a:t>
            </a:r>
            <a:r>
              <a:rPr lang="en-IN" sz="2800" b="1" dirty="0" smtClean="0">
                <a:solidFill>
                  <a:srgbClr val="1F497D"/>
                </a:solidFill>
                <a:latin typeface="Times New Roman" panose="02020603050405020304" pitchFamily="18" charset="0"/>
                <a:cs typeface="Times New Roman" panose="02020603050405020304" pitchFamily="18" charset="0"/>
              </a:rPr>
              <a:t> </a:t>
            </a:r>
            <a:r>
              <a:rPr lang="en-IN" sz="2800" b="1" dirty="0">
                <a:solidFill>
                  <a:srgbClr val="1F497D"/>
                </a:solidFill>
                <a:latin typeface="Times New Roman" panose="02020603050405020304" pitchFamily="18" charset="0"/>
                <a:cs typeface="Times New Roman" panose="02020603050405020304" pitchFamily="18" charset="0"/>
              </a:rPr>
              <a:t>Discount(%) By Brand</a:t>
            </a:r>
            <a:endParaRPr lang="en-IN" sz="2800" dirty="0"/>
          </a:p>
        </p:txBody>
      </p:sp>
      <p:sp>
        <p:nvSpPr>
          <p:cNvPr id="6" name="Rectangle 2">
            <a:extLst>
              <a:ext uri="{FF2B5EF4-FFF2-40B4-BE49-F238E27FC236}">
                <a16:creationId xmlns:a16="http://schemas.microsoft.com/office/drawing/2014/main" id="{35EEC64E-DFBD-1728-13F9-21FA89541ECC}"/>
              </a:ext>
            </a:extLst>
          </p:cNvPr>
          <p:cNvSpPr>
            <a:spLocks noGrp="1" noChangeArrowheads="1"/>
          </p:cNvSpPr>
          <p:nvPr>
            <p:ph type="body" idx="1"/>
          </p:nvPr>
        </p:nvSpPr>
        <p:spPr bwMode="auto">
          <a:xfrm rot="10800000" flipH="1" flipV="1">
            <a:off x="7907576" y="1451414"/>
            <a:ext cx="401759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457200" eaLnBrk="0" fontAlgn="base" hangingPunct="0">
              <a:lnSpc>
                <a:spcPct val="100000"/>
              </a:lnSpc>
              <a:spcBef>
                <a:spcPct val="0"/>
              </a:spcBef>
              <a:spcAft>
                <a:spcPct val="0"/>
              </a:spcAft>
              <a:buClrTx/>
              <a:buSzTx/>
            </a:pPr>
            <a:r>
              <a:rPr lang="en-US" sz="2600" dirty="0">
                <a:latin typeface="Times New Roman" panose="02020603050405020304" pitchFamily="18" charset="0"/>
                <a:cs typeface="Times New Roman" panose="02020603050405020304" pitchFamily="18" charset="0"/>
              </a:rPr>
              <a:t>There is a slight negative correlation between discount percentage and sales count, meaning higher discounts do not always lead to higher sales. Brands with moderate discounts tend to perform better in terms of sales.</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C5E4DC2-73A4-5173-6BF2-0CCB616E0A68}"/>
              </a:ext>
            </a:extLst>
          </p:cNvPr>
          <p:cNvPicPr>
            <a:picLocks noChangeAspect="1"/>
          </p:cNvPicPr>
          <p:nvPr/>
        </p:nvPicPr>
        <p:blipFill>
          <a:blip r:embed="rId2"/>
          <a:stretch>
            <a:fillRect/>
          </a:stretch>
        </p:blipFill>
        <p:spPr>
          <a:xfrm>
            <a:off x="0" y="1062037"/>
            <a:ext cx="7707086" cy="5066620"/>
          </a:xfrm>
          <a:prstGeom prst="rect">
            <a:avLst/>
          </a:prstGeom>
        </p:spPr>
      </p:pic>
    </p:spTree>
    <p:extLst>
      <p:ext uri="{BB962C8B-B14F-4D97-AF65-F5344CB8AC3E}">
        <p14:creationId xmlns:p14="http://schemas.microsoft.com/office/powerpoint/2010/main" val="1631675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80A3C-1F0C-C19D-C7FE-D0CADC8615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E6133F-CAF4-23BB-D765-6B6498D8F98A}"/>
              </a:ext>
            </a:extLst>
          </p:cNvPr>
          <p:cNvSpPr>
            <a:spLocks noGrp="1"/>
          </p:cNvSpPr>
          <p:nvPr>
            <p:ph type="title"/>
          </p:nvPr>
        </p:nvSpPr>
        <p:spPr>
          <a:xfrm>
            <a:off x="548640" y="232757"/>
            <a:ext cx="11238806" cy="523702"/>
          </a:xfrm>
        </p:spPr>
        <p:txBody>
          <a:bodyPr>
            <a:noAutofit/>
          </a:bodyPr>
          <a:lstStyle/>
          <a:p>
            <a:r>
              <a:rPr lang="en-IN" sz="2800" b="1" dirty="0">
                <a:solidFill>
                  <a:srgbClr val="1F497D"/>
                </a:solidFill>
                <a:latin typeface="Times New Roman" panose="02020603050405020304" pitchFamily="18" charset="0"/>
                <a:cs typeface="Times New Roman" panose="02020603050405020304" pitchFamily="18" charset="0"/>
              </a:rPr>
              <a:t>Bivariate Analysis :</a:t>
            </a:r>
            <a:r>
              <a:rPr lang="en-IN" sz="2800" b="1" dirty="0" err="1">
                <a:solidFill>
                  <a:srgbClr val="1F497D"/>
                </a:solidFill>
                <a:latin typeface="Times New Roman" panose="02020603050405020304" pitchFamily="18" charset="0"/>
                <a:cs typeface="Times New Roman" panose="02020603050405020304" pitchFamily="18" charset="0"/>
              </a:rPr>
              <a:t>Avg</a:t>
            </a:r>
            <a:r>
              <a:rPr lang="en-IN" sz="2800" b="1" dirty="0">
                <a:solidFill>
                  <a:srgbClr val="1F497D"/>
                </a:solidFill>
                <a:latin typeface="Times New Roman" panose="02020603050405020304" pitchFamily="18" charset="0"/>
                <a:cs typeface="Times New Roman" panose="02020603050405020304" pitchFamily="18" charset="0"/>
              </a:rPr>
              <a:t> Sales Count vs </a:t>
            </a:r>
            <a:r>
              <a:rPr lang="en-IN" sz="2800" b="1" dirty="0" err="1">
                <a:solidFill>
                  <a:srgbClr val="1F497D"/>
                </a:solidFill>
                <a:latin typeface="Times New Roman" panose="02020603050405020304" pitchFamily="18" charset="0"/>
                <a:cs typeface="Times New Roman" panose="02020603050405020304" pitchFamily="18" charset="0"/>
              </a:rPr>
              <a:t>Avg</a:t>
            </a:r>
            <a:r>
              <a:rPr lang="en-IN" sz="2800" b="1" dirty="0">
                <a:solidFill>
                  <a:srgbClr val="1F497D"/>
                </a:solidFill>
                <a:latin typeface="Times New Roman" panose="02020603050405020304" pitchFamily="18" charset="0"/>
                <a:cs typeface="Times New Roman" panose="02020603050405020304" pitchFamily="18" charset="0"/>
              </a:rPr>
              <a:t> Price By Brand</a:t>
            </a:r>
            <a:endParaRPr lang="en-IN" sz="2800" dirty="0"/>
          </a:p>
        </p:txBody>
      </p:sp>
      <p:sp>
        <p:nvSpPr>
          <p:cNvPr id="6" name="Rectangle 2">
            <a:extLst>
              <a:ext uri="{FF2B5EF4-FFF2-40B4-BE49-F238E27FC236}">
                <a16:creationId xmlns:a16="http://schemas.microsoft.com/office/drawing/2014/main" id="{5B943F56-16F1-E386-346F-8D030192E879}"/>
              </a:ext>
            </a:extLst>
          </p:cNvPr>
          <p:cNvSpPr>
            <a:spLocks noGrp="1" noChangeArrowheads="1"/>
          </p:cNvSpPr>
          <p:nvPr>
            <p:ph type="body" idx="1"/>
          </p:nvPr>
        </p:nvSpPr>
        <p:spPr bwMode="auto">
          <a:xfrm rot="10800000" flipH="1" flipV="1">
            <a:off x="7907576" y="851249"/>
            <a:ext cx="4017591"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457200" eaLnBrk="0" fontAlgn="base" hangingPunct="0">
              <a:lnSpc>
                <a:spcPct val="100000"/>
              </a:lnSpc>
              <a:spcBef>
                <a:spcPct val="0"/>
              </a:spcBef>
              <a:spcAft>
                <a:spcPct val="0"/>
              </a:spcAft>
              <a:buClrTx/>
              <a:buSzTx/>
            </a:pPr>
            <a:r>
              <a:rPr lang="en-US" sz="2600" dirty="0">
                <a:latin typeface="Times New Roman" panose="02020603050405020304" pitchFamily="18" charset="0"/>
                <a:cs typeface="Times New Roman" panose="02020603050405020304" pitchFamily="18" charset="0"/>
              </a:rPr>
              <a:t>There is a slight negative correlation between price and sales count, suggesting that lower-priced footwear tends to sell more. However, some higher-priced brands still maintain steady sales, indicating that brand value and quality may also influence purchasing decisions</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842A65C-016D-52EE-F8FB-A60334923517}"/>
              </a:ext>
            </a:extLst>
          </p:cNvPr>
          <p:cNvPicPr>
            <a:picLocks noChangeAspect="1"/>
          </p:cNvPicPr>
          <p:nvPr/>
        </p:nvPicPr>
        <p:blipFill>
          <a:blip r:embed="rId2"/>
          <a:stretch>
            <a:fillRect/>
          </a:stretch>
        </p:blipFill>
        <p:spPr>
          <a:xfrm>
            <a:off x="0" y="1133475"/>
            <a:ext cx="7907576" cy="4940754"/>
          </a:xfrm>
          <a:prstGeom prst="rect">
            <a:avLst/>
          </a:prstGeom>
        </p:spPr>
      </p:pic>
    </p:spTree>
    <p:extLst>
      <p:ext uri="{BB962C8B-B14F-4D97-AF65-F5344CB8AC3E}">
        <p14:creationId xmlns:p14="http://schemas.microsoft.com/office/powerpoint/2010/main" val="565559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9CA37-398D-8B0E-EE89-E235BFBBEC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6784C8-E133-72E2-1314-ABD3C4C4B76F}"/>
              </a:ext>
            </a:extLst>
          </p:cNvPr>
          <p:cNvSpPr>
            <a:spLocks noGrp="1"/>
          </p:cNvSpPr>
          <p:nvPr>
            <p:ph type="title"/>
          </p:nvPr>
        </p:nvSpPr>
        <p:spPr>
          <a:xfrm>
            <a:off x="548640" y="232757"/>
            <a:ext cx="11238806" cy="523702"/>
          </a:xfrm>
        </p:spPr>
        <p:txBody>
          <a:bodyPr>
            <a:noAutofit/>
          </a:bodyPr>
          <a:lstStyle/>
          <a:p>
            <a:r>
              <a:rPr lang="en-IN" sz="2800" b="1" dirty="0">
                <a:solidFill>
                  <a:srgbClr val="1F497D"/>
                </a:solidFill>
                <a:latin typeface="Times New Roman" panose="02020603050405020304" pitchFamily="18" charset="0"/>
                <a:cs typeface="Times New Roman" panose="02020603050405020304" pitchFamily="18" charset="0"/>
              </a:rPr>
              <a:t>Bivariate </a:t>
            </a:r>
            <a:r>
              <a:rPr lang="en-IN" sz="2800" b="1" dirty="0" smtClean="0">
                <a:solidFill>
                  <a:srgbClr val="1F497D"/>
                </a:solidFill>
                <a:latin typeface="Times New Roman" panose="02020603050405020304" pitchFamily="18" charset="0"/>
                <a:cs typeface="Times New Roman" panose="02020603050405020304" pitchFamily="18" charset="0"/>
              </a:rPr>
              <a:t>Analysis: </a:t>
            </a:r>
            <a:r>
              <a:rPr lang="en-IN" sz="2800" b="1" dirty="0" err="1" smtClean="0">
                <a:solidFill>
                  <a:srgbClr val="1F497D"/>
                </a:solidFill>
                <a:latin typeface="Times New Roman" panose="02020603050405020304" pitchFamily="18" charset="0"/>
                <a:cs typeface="Times New Roman" panose="02020603050405020304" pitchFamily="18" charset="0"/>
              </a:rPr>
              <a:t>Avg</a:t>
            </a:r>
            <a:r>
              <a:rPr lang="en-IN" sz="2800" b="1" dirty="0" smtClean="0">
                <a:solidFill>
                  <a:srgbClr val="1F497D"/>
                </a:solidFill>
                <a:latin typeface="Times New Roman" panose="02020603050405020304" pitchFamily="18" charset="0"/>
                <a:cs typeface="Times New Roman" panose="02020603050405020304" pitchFamily="18" charset="0"/>
              </a:rPr>
              <a:t> </a:t>
            </a:r>
            <a:r>
              <a:rPr lang="en-IN" sz="2800" b="1" dirty="0">
                <a:solidFill>
                  <a:srgbClr val="1F497D"/>
                </a:solidFill>
                <a:latin typeface="Times New Roman" panose="02020603050405020304" pitchFamily="18" charset="0"/>
                <a:cs typeface="Times New Roman" panose="02020603050405020304" pitchFamily="18" charset="0"/>
              </a:rPr>
              <a:t>Sales Count vs </a:t>
            </a:r>
            <a:r>
              <a:rPr lang="en-IN" sz="2800" b="1" dirty="0" smtClean="0">
                <a:solidFill>
                  <a:srgbClr val="1F497D"/>
                </a:solidFill>
                <a:latin typeface="Times New Roman" panose="02020603050405020304" pitchFamily="18" charset="0"/>
                <a:cs typeface="Times New Roman" panose="02020603050405020304" pitchFamily="18" charset="0"/>
              </a:rPr>
              <a:t>Total Sales Amount </a:t>
            </a:r>
            <a:r>
              <a:rPr lang="en-IN" sz="2800" b="1" dirty="0">
                <a:solidFill>
                  <a:srgbClr val="1F497D"/>
                </a:solidFill>
                <a:latin typeface="Times New Roman" panose="02020603050405020304" pitchFamily="18" charset="0"/>
                <a:cs typeface="Times New Roman" panose="02020603050405020304" pitchFamily="18" charset="0"/>
              </a:rPr>
              <a:t>By Brand</a:t>
            </a:r>
            <a:endParaRPr lang="en-IN" sz="2800" dirty="0"/>
          </a:p>
        </p:txBody>
      </p:sp>
      <p:sp>
        <p:nvSpPr>
          <p:cNvPr id="6" name="Rectangle 2">
            <a:extLst>
              <a:ext uri="{FF2B5EF4-FFF2-40B4-BE49-F238E27FC236}">
                <a16:creationId xmlns:a16="http://schemas.microsoft.com/office/drawing/2014/main" id="{DF8280EF-BEEC-ED57-1C2B-455526A898DE}"/>
              </a:ext>
            </a:extLst>
          </p:cNvPr>
          <p:cNvSpPr>
            <a:spLocks noGrp="1" noChangeArrowheads="1"/>
          </p:cNvSpPr>
          <p:nvPr>
            <p:ph type="body" idx="1"/>
          </p:nvPr>
        </p:nvSpPr>
        <p:spPr bwMode="auto">
          <a:xfrm rot="10800000" flipH="1" flipV="1">
            <a:off x="7907576" y="1251358"/>
            <a:ext cx="4017591"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457200" eaLnBrk="0" fontAlgn="base" hangingPunct="0">
              <a:lnSpc>
                <a:spcPct val="100000"/>
              </a:lnSpc>
              <a:spcBef>
                <a:spcPct val="0"/>
              </a:spcBef>
              <a:spcAft>
                <a:spcPct val="0"/>
              </a:spcAft>
              <a:buClrTx/>
              <a:buSzTx/>
            </a:pPr>
            <a:r>
              <a:rPr lang="en-US" sz="2600" dirty="0">
                <a:latin typeface="Times New Roman" panose="02020603050405020304" pitchFamily="18" charset="0"/>
                <a:cs typeface="Times New Roman" panose="02020603050405020304" pitchFamily="18" charset="0"/>
              </a:rPr>
              <a:t>There is a positive correlation between sales count and total sales amount, meaning that brands with higher sales volumes generate more revenue. However, some brands achieve high total sales amounts despite lower sales counts, likely due to higher pricing.</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E82EDC6-37F6-F80A-B342-DA6B379FAE0E}"/>
              </a:ext>
            </a:extLst>
          </p:cNvPr>
          <p:cNvPicPr>
            <a:picLocks noChangeAspect="1"/>
          </p:cNvPicPr>
          <p:nvPr/>
        </p:nvPicPr>
        <p:blipFill>
          <a:blip r:embed="rId2"/>
          <a:stretch>
            <a:fillRect/>
          </a:stretch>
        </p:blipFill>
        <p:spPr>
          <a:xfrm>
            <a:off x="0" y="1114425"/>
            <a:ext cx="7698984" cy="4731204"/>
          </a:xfrm>
          <a:prstGeom prst="rect">
            <a:avLst/>
          </a:prstGeom>
        </p:spPr>
      </p:pic>
    </p:spTree>
    <p:extLst>
      <p:ext uri="{BB962C8B-B14F-4D97-AF65-F5344CB8AC3E}">
        <p14:creationId xmlns:p14="http://schemas.microsoft.com/office/powerpoint/2010/main" val="4162520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4905C-5173-4171-8B0B-B3CBFD71AE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DAF772-754E-5326-E2D4-9CCB58737C39}"/>
              </a:ext>
            </a:extLst>
          </p:cNvPr>
          <p:cNvSpPr>
            <a:spLocks noGrp="1"/>
          </p:cNvSpPr>
          <p:nvPr>
            <p:ph type="title"/>
          </p:nvPr>
        </p:nvSpPr>
        <p:spPr>
          <a:xfrm>
            <a:off x="548640" y="232757"/>
            <a:ext cx="11238806" cy="523702"/>
          </a:xfrm>
        </p:spPr>
        <p:txBody>
          <a:bodyPr>
            <a:noAutofit/>
          </a:bodyPr>
          <a:lstStyle/>
          <a:p>
            <a:r>
              <a:rPr lang="en-IN" sz="2800" b="1" dirty="0">
                <a:solidFill>
                  <a:srgbClr val="1F497D"/>
                </a:solidFill>
                <a:latin typeface="Times New Roman" panose="02020603050405020304" pitchFamily="18" charset="0"/>
                <a:cs typeface="Times New Roman" panose="02020603050405020304" pitchFamily="18" charset="0"/>
              </a:rPr>
              <a:t>Bivariate </a:t>
            </a:r>
            <a:r>
              <a:rPr lang="en-IN" sz="2800" b="1" dirty="0" smtClean="0">
                <a:solidFill>
                  <a:srgbClr val="1F497D"/>
                </a:solidFill>
                <a:latin typeface="Times New Roman" panose="02020603050405020304" pitchFamily="18" charset="0"/>
                <a:cs typeface="Times New Roman" panose="02020603050405020304" pitchFamily="18" charset="0"/>
              </a:rPr>
              <a:t>Analysis: </a:t>
            </a:r>
            <a:r>
              <a:rPr lang="en-IN" sz="2800" b="1" dirty="0" err="1" smtClean="0">
                <a:solidFill>
                  <a:srgbClr val="1F497D"/>
                </a:solidFill>
                <a:latin typeface="Times New Roman" panose="02020603050405020304" pitchFamily="18" charset="0"/>
                <a:cs typeface="Times New Roman" panose="02020603050405020304" pitchFamily="18" charset="0"/>
              </a:rPr>
              <a:t>Avg</a:t>
            </a:r>
            <a:r>
              <a:rPr lang="en-IN" sz="2800" b="1" dirty="0" smtClean="0">
                <a:solidFill>
                  <a:srgbClr val="1F497D"/>
                </a:solidFill>
                <a:latin typeface="Times New Roman" panose="02020603050405020304" pitchFamily="18" charset="0"/>
                <a:cs typeface="Times New Roman" panose="02020603050405020304" pitchFamily="18" charset="0"/>
              </a:rPr>
              <a:t> </a:t>
            </a:r>
            <a:r>
              <a:rPr lang="en-IN" sz="2800" b="1" dirty="0">
                <a:solidFill>
                  <a:srgbClr val="1F497D"/>
                </a:solidFill>
                <a:latin typeface="Times New Roman" panose="02020603050405020304" pitchFamily="18" charset="0"/>
                <a:cs typeface="Times New Roman" panose="02020603050405020304" pitchFamily="18" charset="0"/>
              </a:rPr>
              <a:t>Sales Count vs </a:t>
            </a:r>
            <a:r>
              <a:rPr lang="en-IN" sz="2800" b="1" dirty="0" err="1">
                <a:solidFill>
                  <a:srgbClr val="1F497D"/>
                </a:solidFill>
                <a:latin typeface="Times New Roman" panose="02020603050405020304" pitchFamily="18" charset="0"/>
                <a:cs typeface="Times New Roman" panose="02020603050405020304" pitchFamily="18" charset="0"/>
              </a:rPr>
              <a:t>Avg</a:t>
            </a:r>
            <a:r>
              <a:rPr lang="en-IN" sz="2800" b="1" dirty="0">
                <a:solidFill>
                  <a:srgbClr val="1F497D"/>
                </a:solidFill>
                <a:latin typeface="Times New Roman" panose="02020603050405020304" pitchFamily="18" charset="0"/>
                <a:cs typeface="Times New Roman" panose="02020603050405020304" pitchFamily="18" charset="0"/>
              </a:rPr>
              <a:t> Price By Brand</a:t>
            </a:r>
            <a:endParaRPr lang="en-IN" sz="2800" dirty="0"/>
          </a:p>
        </p:txBody>
      </p:sp>
      <p:sp>
        <p:nvSpPr>
          <p:cNvPr id="6" name="Rectangle 2">
            <a:extLst>
              <a:ext uri="{FF2B5EF4-FFF2-40B4-BE49-F238E27FC236}">
                <a16:creationId xmlns:a16="http://schemas.microsoft.com/office/drawing/2014/main" id="{84A58B2B-889E-8E08-5088-18ED31C71F69}"/>
              </a:ext>
            </a:extLst>
          </p:cNvPr>
          <p:cNvSpPr>
            <a:spLocks noGrp="1" noChangeArrowheads="1"/>
          </p:cNvSpPr>
          <p:nvPr>
            <p:ph type="body" idx="1"/>
          </p:nvPr>
        </p:nvSpPr>
        <p:spPr bwMode="auto">
          <a:xfrm rot="10800000" flipH="1" flipV="1">
            <a:off x="7907576" y="1451413"/>
            <a:ext cx="401759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457200" eaLnBrk="0" fontAlgn="base" hangingPunct="0">
              <a:lnSpc>
                <a:spcPct val="100000"/>
              </a:lnSpc>
              <a:spcBef>
                <a:spcPct val="0"/>
              </a:spcBef>
              <a:spcAft>
                <a:spcPct val="0"/>
              </a:spcAft>
              <a:buClrTx/>
              <a:buSzTx/>
            </a:pPr>
            <a:r>
              <a:rPr lang="en-US" sz="2600" dirty="0">
                <a:latin typeface="Times New Roman" panose="02020603050405020304" pitchFamily="18" charset="0"/>
                <a:cs typeface="Times New Roman" panose="02020603050405020304" pitchFamily="18" charset="0"/>
              </a:rPr>
              <a:t>Higher-rated footwear brands (above 4.0) tend to have more sales, indicating that customer ratings play a crucial role in influencing purchasing decisions. Brands with lower ratings (below 3.0) struggle to achieve significant sales</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66B4602-0A4A-FC57-827B-8296AF883779}"/>
              </a:ext>
            </a:extLst>
          </p:cNvPr>
          <p:cNvPicPr>
            <a:picLocks noChangeAspect="1"/>
          </p:cNvPicPr>
          <p:nvPr/>
        </p:nvPicPr>
        <p:blipFill>
          <a:blip r:embed="rId2"/>
          <a:stretch>
            <a:fillRect/>
          </a:stretch>
        </p:blipFill>
        <p:spPr>
          <a:xfrm>
            <a:off x="151034" y="1003908"/>
            <a:ext cx="7756542" cy="4988436"/>
          </a:xfrm>
          <a:prstGeom prst="rect">
            <a:avLst/>
          </a:prstGeom>
        </p:spPr>
      </p:pic>
    </p:spTree>
    <p:extLst>
      <p:ext uri="{BB962C8B-B14F-4D97-AF65-F5344CB8AC3E}">
        <p14:creationId xmlns:p14="http://schemas.microsoft.com/office/powerpoint/2010/main" val="4096827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BA5AF-6786-2E5A-0871-A6E839D5AF57}"/>
              </a:ext>
            </a:extLst>
          </p:cNvPr>
          <p:cNvSpPr>
            <a:spLocks noGrp="1"/>
          </p:cNvSpPr>
          <p:nvPr>
            <p:ph type="title"/>
          </p:nvPr>
        </p:nvSpPr>
        <p:spPr>
          <a:xfrm>
            <a:off x="548639" y="157335"/>
            <a:ext cx="11238806" cy="523702"/>
          </a:xfrm>
        </p:spPr>
        <p:txBody>
          <a:bodyPr>
            <a:noAutofit/>
          </a:bodyPr>
          <a:lstStyle/>
          <a:p>
            <a:r>
              <a:rPr lang="en-IN" sz="2800" b="1" dirty="0">
                <a:solidFill>
                  <a:srgbClr val="1F497D"/>
                </a:solidFill>
                <a:latin typeface="Times New Roman" panose="02020603050405020304" pitchFamily="18" charset="0"/>
                <a:cs typeface="Times New Roman" panose="02020603050405020304" pitchFamily="18" charset="0"/>
              </a:rPr>
              <a:t>Bivariate </a:t>
            </a:r>
            <a:r>
              <a:rPr lang="en-IN" sz="2800" b="1" dirty="0" smtClean="0">
                <a:solidFill>
                  <a:srgbClr val="1F497D"/>
                </a:solidFill>
                <a:latin typeface="Times New Roman" panose="02020603050405020304" pitchFamily="18" charset="0"/>
                <a:cs typeface="Times New Roman" panose="02020603050405020304" pitchFamily="18" charset="0"/>
              </a:rPr>
              <a:t>Analysis: </a:t>
            </a:r>
            <a:r>
              <a:rPr lang="en-US" sz="2800" b="1" dirty="0" smtClean="0">
                <a:solidFill>
                  <a:srgbClr val="1F497D"/>
                </a:solidFill>
                <a:latin typeface="Times New Roman" panose="02020603050405020304" pitchFamily="18" charset="0"/>
                <a:cs typeface="Times New Roman" panose="02020603050405020304" pitchFamily="18" charset="0"/>
              </a:rPr>
              <a:t>Gender </a:t>
            </a:r>
            <a:r>
              <a:rPr lang="en-US" sz="2800" b="1" dirty="0">
                <a:solidFill>
                  <a:srgbClr val="1F497D"/>
                </a:solidFill>
                <a:latin typeface="Times New Roman" panose="02020603050405020304" pitchFamily="18" charset="0"/>
                <a:cs typeface="Times New Roman" panose="02020603050405020304" pitchFamily="18" charset="0"/>
              </a:rPr>
              <a:t>vs Sales Count</a:t>
            </a:r>
            <a:endParaRPr lang="en-IN" sz="2800" dirty="0"/>
          </a:p>
        </p:txBody>
      </p:sp>
      <p:sp>
        <p:nvSpPr>
          <p:cNvPr id="7" name="Rectangle 1">
            <a:extLst>
              <a:ext uri="{FF2B5EF4-FFF2-40B4-BE49-F238E27FC236}">
                <a16:creationId xmlns:a16="http://schemas.microsoft.com/office/drawing/2014/main" id="{9CBE26F4-A9DB-4429-A1B2-283841B1A540}"/>
              </a:ext>
            </a:extLst>
          </p:cNvPr>
          <p:cNvSpPr>
            <a:spLocks noGrp="1" noChangeArrowheads="1"/>
          </p:cNvSpPr>
          <p:nvPr>
            <p:ph type="body" idx="1"/>
          </p:nvPr>
        </p:nvSpPr>
        <p:spPr bwMode="auto">
          <a:xfrm>
            <a:off x="6762750" y="2175331"/>
            <a:ext cx="5154430"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00000"/>
              </a:lnSpc>
              <a:spcBef>
                <a:spcPct val="0"/>
              </a:spcBef>
              <a:spcAft>
                <a:spcPct val="0"/>
              </a:spcAft>
              <a:buClrTx/>
              <a:buSzTx/>
            </a:pPr>
            <a:r>
              <a:rPr lang="en-US" sz="2600" dirty="0">
                <a:latin typeface="Times New Roman" panose="02020603050405020304" pitchFamily="18" charset="0"/>
                <a:cs typeface="Times New Roman" panose="02020603050405020304" pitchFamily="18" charset="0"/>
              </a:rPr>
              <a:t>Bata and Doctor Extra Soft have the highest sales for female footwear, while </a:t>
            </a:r>
            <a:r>
              <a:rPr lang="en-US" sz="2600" dirty="0" err="1">
                <a:latin typeface="Times New Roman" panose="02020603050405020304" pitchFamily="18" charset="0"/>
                <a:cs typeface="Times New Roman" panose="02020603050405020304" pitchFamily="18" charset="0"/>
              </a:rPr>
              <a:t>Sparx</a:t>
            </a:r>
            <a:r>
              <a:rPr lang="en-US" sz="2600" dirty="0">
                <a:latin typeface="Times New Roman" panose="02020603050405020304" pitchFamily="18" charset="0"/>
                <a:cs typeface="Times New Roman" panose="02020603050405020304" pitchFamily="18" charset="0"/>
              </a:rPr>
              <a:t> leads in male footwear. Unisex footwear has minimal sales, indicating that gender-specific products perform better.</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D085589-781B-F77B-68B8-6DAFF521EC20}"/>
              </a:ext>
            </a:extLst>
          </p:cNvPr>
          <p:cNvPicPr>
            <a:picLocks noChangeAspect="1"/>
          </p:cNvPicPr>
          <p:nvPr/>
        </p:nvPicPr>
        <p:blipFill>
          <a:blip r:embed="rId2"/>
          <a:stretch>
            <a:fillRect/>
          </a:stretch>
        </p:blipFill>
        <p:spPr>
          <a:xfrm>
            <a:off x="0" y="675425"/>
            <a:ext cx="6368143" cy="6182574"/>
          </a:xfrm>
          <a:prstGeom prst="rect">
            <a:avLst/>
          </a:prstGeom>
        </p:spPr>
      </p:pic>
    </p:spTree>
    <p:extLst>
      <p:ext uri="{BB962C8B-B14F-4D97-AF65-F5344CB8AC3E}">
        <p14:creationId xmlns:p14="http://schemas.microsoft.com/office/powerpoint/2010/main" val="12976311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BA5AF-6786-2E5A-0871-A6E839D5AF57}"/>
              </a:ext>
            </a:extLst>
          </p:cNvPr>
          <p:cNvSpPr>
            <a:spLocks noGrp="1"/>
          </p:cNvSpPr>
          <p:nvPr>
            <p:ph type="title"/>
          </p:nvPr>
        </p:nvSpPr>
        <p:spPr>
          <a:xfrm>
            <a:off x="548640" y="232757"/>
            <a:ext cx="11238806" cy="523702"/>
          </a:xfrm>
        </p:spPr>
        <p:txBody>
          <a:bodyPr>
            <a:noAutofit/>
          </a:bodyPr>
          <a:lstStyle/>
          <a:p>
            <a:r>
              <a:rPr lang="en-IN" sz="2800" b="1" dirty="0">
                <a:solidFill>
                  <a:srgbClr val="1F497D"/>
                </a:solidFill>
                <a:latin typeface="Times New Roman" panose="02020603050405020304" pitchFamily="18" charset="0"/>
                <a:cs typeface="Times New Roman" panose="02020603050405020304" pitchFamily="18" charset="0"/>
              </a:rPr>
              <a:t>Bivariate </a:t>
            </a:r>
            <a:r>
              <a:rPr lang="en-IN" sz="2800" b="1" dirty="0" smtClean="0">
                <a:solidFill>
                  <a:srgbClr val="1F497D"/>
                </a:solidFill>
                <a:latin typeface="Times New Roman" panose="02020603050405020304" pitchFamily="18" charset="0"/>
                <a:cs typeface="Times New Roman" panose="02020603050405020304" pitchFamily="18" charset="0"/>
              </a:rPr>
              <a:t>Analysis: </a:t>
            </a:r>
            <a:r>
              <a:rPr lang="en-IN" sz="2800" b="1" dirty="0">
                <a:solidFill>
                  <a:srgbClr val="1F497D"/>
                </a:solidFill>
                <a:latin typeface="Times New Roman" panose="02020603050405020304" pitchFamily="18" charset="0"/>
                <a:cs typeface="Times New Roman" panose="02020603050405020304" pitchFamily="18" charset="0"/>
              </a:rPr>
              <a:t>Gender vs Sales</a:t>
            </a:r>
            <a:endParaRPr lang="en-IN" sz="2800" dirty="0"/>
          </a:p>
        </p:txBody>
      </p:sp>
      <p:sp>
        <p:nvSpPr>
          <p:cNvPr id="4" name="Rectangle 1">
            <a:extLst>
              <a:ext uri="{FF2B5EF4-FFF2-40B4-BE49-F238E27FC236}">
                <a16:creationId xmlns:a16="http://schemas.microsoft.com/office/drawing/2014/main" id="{6FB5B2EA-0FA9-4A12-911C-6016D27C3FC7}"/>
              </a:ext>
            </a:extLst>
          </p:cNvPr>
          <p:cNvSpPr>
            <a:spLocks noGrp="1" noChangeArrowheads="1"/>
          </p:cNvSpPr>
          <p:nvPr>
            <p:ph type="body" idx="1"/>
          </p:nvPr>
        </p:nvSpPr>
        <p:spPr bwMode="auto">
          <a:xfrm>
            <a:off x="6600825" y="2420662"/>
            <a:ext cx="5186621"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600" dirty="0">
                <a:latin typeface="Times New Roman" panose="02020603050405020304" pitchFamily="18" charset="0"/>
                <a:cs typeface="Times New Roman" panose="02020603050405020304" pitchFamily="18" charset="0"/>
              </a:rPr>
              <a:t>Female footwear accounts for </a:t>
            </a:r>
            <a:r>
              <a:rPr lang="en-US" sz="2600" b="1" dirty="0">
                <a:latin typeface="Times New Roman" panose="02020603050405020304" pitchFamily="18" charset="0"/>
                <a:cs typeface="Times New Roman" panose="02020603050405020304" pitchFamily="18" charset="0"/>
              </a:rPr>
              <a:t>54%</a:t>
            </a:r>
            <a:r>
              <a:rPr lang="en-US" sz="2600" dirty="0">
                <a:latin typeface="Times New Roman" panose="02020603050405020304" pitchFamily="18" charset="0"/>
                <a:cs typeface="Times New Roman" panose="02020603050405020304" pitchFamily="18" charset="0"/>
              </a:rPr>
              <a:t> of total sales, slightly outperforming male footwear at </a:t>
            </a:r>
            <a:r>
              <a:rPr lang="en-US" sz="2600" b="1" dirty="0">
                <a:latin typeface="Times New Roman" panose="02020603050405020304" pitchFamily="18" charset="0"/>
                <a:cs typeface="Times New Roman" panose="02020603050405020304" pitchFamily="18" charset="0"/>
              </a:rPr>
              <a:t>46%</a:t>
            </a:r>
            <a:r>
              <a:rPr lang="en-US" sz="2600" dirty="0">
                <a:latin typeface="Times New Roman" panose="02020603050405020304" pitchFamily="18" charset="0"/>
                <a:cs typeface="Times New Roman" panose="02020603050405020304" pitchFamily="18" charset="0"/>
              </a:rPr>
              <a:t>, while unisex footwear has no significant sales.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284B66E4-1064-B793-ACED-6FCA2836ECA3}"/>
              </a:ext>
            </a:extLst>
          </p:cNvPr>
          <p:cNvPicPr>
            <a:picLocks noChangeAspect="1"/>
          </p:cNvPicPr>
          <p:nvPr/>
        </p:nvPicPr>
        <p:blipFill>
          <a:blip r:embed="rId2"/>
          <a:stretch>
            <a:fillRect/>
          </a:stretch>
        </p:blipFill>
        <p:spPr>
          <a:xfrm>
            <a:off x="942975" y="1204945"/>
            <a:ext cx="4362450" cy="4162425"/>
          </a:xfrm>
          <a:prstGeom prst="rect">
            <a:avLst/>
          </a:prstGeom>
        </p:spPr>
      </p:pic>
    </p:spTree>
    <p:extLst>
      <p:ext uri="{BB962C8B-B14F-4D97-AF65-F5344CB8AC3E}">
        <p14:creationId xmlns:p14="http://schemas.microsoft.com/office/powerpoint/2010/main" val="3507525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CC51E-F325-25CA-535C-673CC35B4D0B}"/>
              </a:ext>
            </a:extLst>
          </p:cNvPr>
          <p:cNvSpPr>
            <a:spLocks noGrp="1"/>
          </p:cNvSpPr>
          <p:nvPr>
            <p:ph type="title"/>
          </p:nvPr>
        </p:nvSpPr>
        <p:spPr>
          <a:xfrm>
            <a:off x="407323" y="328238"/>
            <a:ext cx="10888287" cy="471862"/>
          </a:xfrm>
        </p:spPr>
        <p:txBody>
          <a:bodyPr>
            <a:noAutofit/>
          </a:bodyPr>
          <a:lstStyle/>
          <a:p>
            <a:r>
              <a:rPr lang="en-IN" sz="2800" b="1" dirty="0">
                <a:solidFill>
                  <a:srgbClr val="1F497D"/>
                </a:solidFill>
                <a:latin typeface="Times New Roman" panose="02020603050405020304" pitchFamily="18" charset="0"/>
                <a:cs typeface="Times New Roman" panose="02020603050405020304" pitchFamily="18" charset="0"/>
              </a:rPr>
              <a:t>Bivariate </a:t>
            </a:r>
            <a:r>
              <a:rPr lang="en-IN" sz="2800" b="1" dirty="0" smtClean="0">
                <a:solidFill>
                  <a:srgbClr val="1F497D"/>
                </a:solidFill>
                <a:latin typeface="Times New Roman" panose="02020603050405020304" pitchFamily="18" charset="0"/>
                <a:cs typeface="Times New Roman" panose="02020603050405020304" pitchFamily="18" charset="0"/>
              </a:rPr>
              <a:t>Analysis: </a:t>
            </a:r>
            <a:r>
              <a:rPr lang="en-IN" sz="2800" b="1" dirty="0">
                <a:solidFill>
                  <a:srgbClr val="1F497D"/>
                </a:solidFill>
                <a:latin typeface="Times New Roman" panose="02020603050405020304" pitchFamily="18" charset="0"/>
                <a:cs typeface="Times New Roman" panose="02020603050405020304" pitchFamily="18" charset="0"/>
              </a:rPr>
              <a:t>Impact of Water Resistance on Sales</a:t>
            </a:r>
            <a:endParaRPr lang="en-IN" sz="2800" dirty="0">
              <a:solidFill>
                <a:srgbClr val="1F497D"/>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8C891E53-630C-4F2D-A04E-3C8C5A1A28A7}"/>
              </a:ext>
            </a:extLst>
          </p:cNvPr>
          <p:cNvSpPr>
            <a:spLocks noGrp="1" noChangeArrowheads="1"/>
          </p:cNvSpPr>
          <p:nvPr>
            <p:ph type="body" idx="1"/>
          </p:nvPr>
        </p:nvSpPr>
        <p:spPr bwMode="auto">
          <a:xfrm>
            <a:off x="6193971" y="2748301"/>
            <a:ext cx="39528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sz="2400" dirty="0"/>
              <a:t>Water resistance has minimal impact on sales, with </a:t>
            </a:r>
            <a:r>
              <a:rPr lang="en-US" sz="2400" b="1" dirty="0"/>
              <a:t>95.6%</a:t>
            </a:r>
            <a:r>
              <a:rPr lang="en-US" sz="2400" dirty="0"/>
              <a:t> of purchases coming from non-water-resistant footwear.</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C058620-4A0E-3D7B-9F42-C71CACD0C4E7}"/>
              </a:ext>
            </a:extLst>
          </p:cNvPr>
          <p:cNvPicPr>
            <a:picLocks noChangeAspect="1"/>
          </p:cNvPicPr>
          <p:nvPr/>
        </p:nvPicPr>
        <p:blipFill>
          <a:blip r:embed="rId2"/>
          <a:stretch>
            <a:fillRect/>
          </a:stretch>
        </p:blipFill>
        <p:spPr>
          <a:xfrm>
            <a:off x="1321934" y="1264196"/>
            <a:ext cx="3952875" cy="4095750"/>
          </a:xfrm>
          <a:prstGeom prst="rect">
            <a:avLst/>
          </a:prstGeom>
        </p:spPr>
      </p:pic>
    </p:spTree>
    <p:extLst>
      <p:ext uri="{BB962C8B-B14F-4D97-AF65-F5344CB8AC3E}">
        <p14:creationId xmlns:p14="http://schemas.microsoft.com/office/powerpoint/2010/main" val="1295872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FCC9-4B6E-7375-8377-9D741606B093}"/>
              </a:ext>
            </a:extLst>
          </p:cNvPr>
          <p:cNvSpPr>
            <a:spLocks noGrp="1"/>
          </p:cNvSpPr>
          <p:nvPr>
            <p:ph type="title"/>
          </p:nvPr>
        </p:nvSpPr>
        <p:spPr>
          <a:xfrm>
            <a:off x="423949" y="241070"/>
            <a:ext cx="11105804" cy="439968"/>
          </a:xfrm>
        </p:spPr>
        <p:txBody>
          <a:bodyPr>
            <a:noAutofit/>
          </a:bodyPr>
          <a:lstStyle/>
          <a:p>
            <a:r>
              <a:rPr lang="en-IN" sz="2800" b="1" dirty="0">
                <a:solidFill>
                  <a:srgbClr val="1F497D"/>
                </a:solidFill>
                <a:latin typeface="Times New Roman" panose="02020603050405020304" pitchFamily="18" charset="0"/>
                <a:cs typeface="Times New Roman" panose="02020603050405020304" pitchFamily="18" charset="0"/>
              </a:rPr>
              <a:t>Multivariate </a:t>
            </a:r>
            <a:r>
              <a:rPr lang="en-IN" sz="2800" b="1" dirty="0" smtClean="0">
                <a:solidFill>
                  <a:srgbClr val="1F497D"/>
                </a:solidFill>
                <a:latin typeface="Times New Roman" panose="02020603050405020304" pitchFamily="18" charset="0"/>
                <a:cs typeface="Times New Roman" panose="02020603050405020304" pitchFamily="18" charset="0"/>
              </a:rPr>
              <a:t>Analysis: </a:t>
            </a:r>
            <a:r>
              <a:rPr lang="en-IN" sz="2800" b="1" dirty="0">
                <a:solidFill>
                  <a:srgbClr val="1F497D"/>
                </a:solidFill>
                <a:latin typeface="Times New Roman" panose="02020603050405020304" pitchFamily="18" charset="0"/>
                <a:cs typeface="Times New Roman" panose="02020603050405020304" pitchFamily="18" charset="0"/>
              </a:rPr>
              <a:t>Correlation Heatmap</a:t>
            </a:r>
          </a:p>
        </p:txBody>
      </p:sp>
      <p:pic>
        <p:nvPicPr>
          <p:cNvPr id="5" name="Picture 4">
            <a:extLst>
              <a:ext uri="{FF2B5EF4-FFF2-40B4-BE49-F238E27FC236}">
                <a16:creationId xmlns:a16="http://schemas.microsoft.com/office/drawing/2014/main" id="{18D89339-9C78-3D31-F808-25F01C5D1B76}"/>
              </a:ext>
            </a:extLst>
          </p:cNvPr>
          <p:cNvPicPr>
            <a:picLocks noChangeAspect="1"/>
          </p:cNvPicPr>
          <p:nvPr/>
        </p:nvPicPr>
        <p:blipFill>
          <a:blip r:embed="rId2"/>
          <a:stretch>
            <a:fillRect/>
          </a:stretch>
        </p:blipFill>
        <p:spPr>
          <a:xfrm>
            <a:off x="0" y="623664"/>
            <a:ext cx="6070198" cy="5483222"/>
          </a:xfrm>
          <a:prstGeom prst="rect">
            <a:avLst/>
          </a:prstGeom>
        </p:spPr>
      </p:pic>
      <p:sp>
        <p:nvSpPr>
          <p:cNvPr id="7" name="Rectangle 1">
            <a:extLst>
              <a:ext uri="{FF2B5EF4-FFF2-40B4-BE49-F238E27FC236}">
                <a16:creationId xmlns:a16="http://schemas.microsoft.com/office/drawing/2014/main" id="{00FA29F5-BEE3-5CDA-7EE5-F9A031B731EC}"/>
              </a:ext>
            </a:extLst>
          </p:cNvPr>
          <p:cNvSpPr>
            <a:spLocks noGrp="1" noChangeArrowheads="1"/>
          </p:cNvSpPr>
          <p:nvPr>
            <p:ph type="body" idx="1"/>
          </p:nvPr>
        </p:nvSpPr>
        <p:spPr bwMode="auto">
          <a:xfrm>
            <a:off x="6216650" y="1328570"/>
            <a:ext cx="565966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There is a </a:t>
            </a:r>
            <a:r>
              <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negative correlation</a:t>
            </a: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between </a:t>
            </a:r>
            <a:r>
              <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price and discount (-0.33)</a:t>
            </a: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meaning higher-priced footwear tends to have lower discounts.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Rating and discount have a positive correlation (0.36)</a:t>
            </a: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suggesting that products with higher discounts tend to receive better ratings.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Sales count has very weak correlations with price (-0.12), discount (-0.11), and rating (-0.0022)</a:t>
            </a: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indicating that these factors alone do not strongly impact sales. </a:t>
            </a:r>
          </a:p>
        </p:txBody>
      </p:sp>
    </p:spTree>
    <p:extLst>
      <p:ext uri="{BB962C8B-B14F-4D97-AF65-F5344CB8AC3E}">
        <p14:creationId xmlns:p14="http://schemas.microsoft.com/office/powerpoint/2010/main" val="1730344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F4087-0C7B-520B-EED6-8E6BC2F83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190C50-404B-1D7A-81BA-CDC5C21CE194}"/>
              </a:ext>
            </a:extLst>
          </p:cNvPr>
          <p:cNvSpPr>
            <a:spLocks noGrp="1"/>
          </p:cNvSpPr>
          <p:nvPr>
            <p:ph type="title"/>
          </p:nvPr>
        </p:nvSpPr>
        <p:spPr>
          <a:xfrm>
            <a:off x="423949" y="241070"/>
            <a:ext cx="11105804" cy="439968"/>
          </a:xfrm>
        </p:spPr>
        <p:txBody>
          <a:bodyPr>
            <a:noAutofit/>
          </a:bodyPr>
          <a:lstStyle/>
          <a:p>
            <a:r>
              <a:rPr lang="en-IN" sz="2800" b="1" dirty="0">
                <a:solidFill>
                  <a:srgbClr val="1F497D"/>
                </a:solidFill>
                <a:latin typeface="Times New Roman" panose="02020603050405020304" pitchFamily="18" charset="0"/>
                <a:cs typeface="Times New Roman" panose="02020603050405020304" pitchFamily="18" charset="0"/>
              </a:rPr>
              <a:t>Multivariate Analysis Steps: </a:t>
            </a:r>
            <a:r>
              <a:rPr lang="en-IN" sz="2800" b="1" dirty="0" err="1">
                <a:solidFill>
                  <a:srgbClr val="1F497D"/>
                </a:solidFill>
                <a:latin typeface="Times New Roman" panose="02020603050405020304" pitchFamily="18" charset="0"/>
                <a:cs typeface="Times New Roman" panose="02020603050405020304" pitchFamily="18" charset="0"/>
              </a:rPr>
              <a:t>Pairplot</a:t>
            </a:r>
            <a:endParaRPr lang="en-IN" sz="2800" b="1" dirty="0">
              <a:solidFill>
                <a:srgbClr val="1F497D"/>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4D7CF7C-0D52-65B3-7784-CA81618E0A99}"/>
              </a:ext>
            </a:extLst>
          </p:cNvPr>
          <p:cNvPicPr>
            <a:picLocks noChangeAspect="1"/>
          </p:cNvPicPr>
          <p:nvPr/>
        </p:nvPicPr>
        <p:blipFill>
          <a:blip r:embed="rId2"/>
          <a:stretch>
            <a:fillRect/>
          </a:stretch>
        </p:blipFill>
        <p:spPr>
          <a:xfrm>
            <a:off x="2591415" y="812306"/>
            <a:ext cx="7382296" cy="5712422"/>
          </a:xfrm>
          <a:prstGeom prst="rect">
            <a:avLst/>
          </a:prstGeom>
        </p:spPr>
      </p:pic>
    </p:spTree>
    <p:extLst>
      <p:ext uri="{BB962C8B-B14F-4D97-AF65-F5344CB8AC3E}">
        <p14:creationId xmlns:p14="http://schemas.microsoft.com/office/powerpoint/2010/main" val="466651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17408-8F4F-9A74-4389-D4D9BB1232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3E8F8B-00C8-C359-1768-D6F2C76D510C}"/>
              </a:ext>
            </a:extLst>
          </p:cNvPr>
          <p:cNvSpPr>
            <a:spLocks noGrp="1"/>
          </p:cNvSpPr>
          <p:nvPr>
            <p:ph type="title"/>
          </p:nvPr>
        </p:nvSpPr>
        <p:spPr>
          <a:xfrm>
            <a:off x="423949" y="241070"/>
            <a:ext cx="11105804" cy="439968"/>
          </a:xfrm>
        </p:spPr>
        <p:txBody>
          <a:bodyPr>
            <a:noAutofit/>
          </a:bodyPr>
          <a:lstStyle/>
          <a:p>
            <a:r>
              <a:rPr lang="en-IN" sz="2800" b="1" dirty="0">
                <a:solidFill>
                  <a:srgbClr val="1F497D"/>
                </a:solidFill>
                <a:latin typeface="Times New Roman" panose="02020603050405020304" pitchFamily="18" charset="0"/>
                <a:cs typeface="Times New Roman" panose="02020603050405020304" pitchFamily="18" charset="0"/>
              </a:rPr>
              <a:t>Multivariate </a:t>
            </a:r>
            <a:r>
              <a:rPr lang="en-IN" sz="2800" b="1" dirty="0" smtClean="0">
                <a:solidFill>
                  <a:srgbClr val="1F497D"/>
                </a:solidFill>
                <a:latin typeface="Times New Roman" panose="02020603050405020304" pitchFamily="18" charset="0"/>
                <a:cs typeface="Times New Roman" panose="02020603050405020304" pitchFamily="18" charset="0"/>
              </a:rPr>
              <a:t>Analysis: </a:t>
            </a:r>
            <a:r>
              <a:rPr lang="en-IN" sz="2800" b="1" dirty="0" err="1">
                <a:solidFill>
                  <a:srgbClr val="1F497D"/>
                </a:solidFill>
                <a:latin typeface="Times New Roman" panose="02020603050405020304" pitchFamily="18" charset="0"/>
                <a:cs typeface="Times New Roman" panose="02020603050405020304" pitchFamily="18" charset="0"/>
              </a:rPr>
              <a:t>Pairplot</a:t>
            </a:r>
            <a:endParaRPr lang="en-IN" sz="2800" b="1" dirty="0">
              <a:solidFill>
                <a:srgbClr val="1F497D"/>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3FA283AD-9EFE-FDF8-C7EE-AF9207A58500}"/>
              </a:ext>
            </a:extLst>
          </p:cNvPr>
          <p:cNvSpPr>
            <a:spLocks noGrp="1" noChangeArrowheads="1"/>
          </p:cNvSpPr>
          <p:nvPr>
            <p:ph type="body" idx="1"/>
          </p:nvPr>
        </p:nvSpPr>
        <p:spPr bwMode="auto">
          <a:xfrm>
            <a:off x="423950" y="1581238"/>
            <a:ext cx="10733908"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Strong Linear Relationship:</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Most variables, including price, discount, rating, and sales count, do not show clear linear correlations with each other.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Higher Discounts Have Wide Variability:</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Products with higher discounts are spread across different price ranges, indicating that discounts are not limited to low-cost or high-cost items.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Sales Count and Total Sales Amount:</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Higher sales counts generally lead to higher total sales amounts, but some expensive products contribute significantly to total sales even with lower sales counts. </a:t>
            </a:r>
          </a:p>
        </p:txBody>
      </p:sp>
    </p:spTree>
    <p:extLst>
      <p:ext uri="{BB962C8B-B14F-4D97-AF65-F5344CB8AC3E}">
        <p14:creationId xmlns:p14="http://schemas.microsoft.com/office/powerpoint/2010/main" val="2938605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0602AC-6B9A-CB1D-63FE-E94204D8069A}"/>
              </a:ext>
            </a:extLst>
          </p:cNvPr>
          <p:cNvSpPr>
            <a:spLocks noGrp="1"/>
          </p:cNvSpPr>
          <p:nvPr>
            <p:ph type="body" idx="1"/>
          </p:nvPr>
        </p:nvSpPr>
        <p:spPr>
          <a:xfrm>
            <a:off x="638175" y="320675"/>
            <a:ext cx="10163175" cy="5872163"/>
          </a:xfrm>
        </p:spPr>
        <p:txBody>
          <a:bodyPr>
            <a:normAutofit fontScale="90000" lnSpcReduction="10000"/>
          </a:bodyPr>
          <a:lstStyle/>
          <a:p>
            <a:pPr marL="114300" indent="0">
              <a:buNone/>
            </a:pPr>
            <a:r>
              <a:rPr lang="en-IN" sz="2900" b="1" dirty="0">
                <a:solidFill>
                  <a:srgbClr val="1F497D"/>
                </a:solidFill>
                <a:latin typeface="Times New Roman" panose="02020603050405020304" pitchFamily="18" charset="0"/>
                <a:cs typeface="Times New Roman" panose="02020603050405020304" pitchFamily="18" charset="0"/>
              </a:rPr>
              <a:t>Business Problem:</a:t>
            </a:r>
          </a:p>
          <a:p>
            <a:pPr marL="114300" indent="0">
              <a:buNone/>
            </a:pPr>
            <a:r>
              <a:rPr lang="en-US" sz="2400" dirty="0">
                <a:latin typeface="Times New Roman" panose="02020603050405020304" pitchFamily="18" charset="0"/>
                <a:cs typeface="Times New Roman" panose="02020603050405020304" pitchFamily="18" charset="0"/>
              </a:rPr>
              <a:t>Advising a new seller on the top-performing footwear brands on Amazon</a:t>
            </a:r>
            <a:endParaRPr lang="en-IN" sz="2400" b="1" dirty="0">
              <a:solidFill>
                <a:srgbClr val="1F497D"/>
              </a:solidFill>
              <a:latin typeface="Times New Roman" panose="02020603050405020304" pitchFamily="18" charset="0"/>
              <a:cs typeface="Times New Roman" panose="02020603050405020304" pitchFamily="18" charset="0"/>
            </a:endParaRPr>
          </a:p>
          <a:p>
            <a:pPr marL="114300" indent="0">
              <a:buNone/>
            </a:pPr>
            <a:r>
              <a:rPr lang="en-IN" sz="2900" b="1" dirty="0">
                <a:solidFill>
                  <a:srgbClr val="1F497D"/>
                </a:solidFill>
                <a:latin typeface="Times New Roman" panose="02020603050405020304" pitchFamily="18" charset="0"/>
                <a:cs typeface="Times New Roman" panose="02020603050405020304" pitchFamily="18" charset="0"/>
              </a:rPr>
              <a:t>Domain Understanding</a:t>
            </a:r>
            <a:r>
              <a:rPr lang="en-IN" sz="2900" b="1" dirty="0">
                <a:solidFill>
                  <a:srgbClr val="1F497D"/>
                </a:solidFill>
                <a:latin typeface="Arial Black" panose="020B0A04020102020204" pitchFamily="34" charset="0"/>
                <a:cs typeface="Times New Roman" panose="02020603050405020304" pitchFamily="18" charset="0"/>
              </a:rPr>
              <a:t>:</a:t>
            </a: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300" dirty="0">
                <a:latin typeface="Times New Roman" panose="02020603050405020304" pitchFamily="18" charset="0"/>
                <a:cs typeface="Times New Roman" panose="02020603050405020304" pitchFamily="18" charset="0"/>
              </a:rPr>
              <a:t>To help a new seller choose the right footwear brands on Amazon, we need to understand which brands are popular, have good customer reviews, and sell well. This includes looking at sales trends, prices and customer </a:t>
            </a:r>
            <a:r>
              <a:rPr lang="en-US" sz="2300" dirty="0" smtClean="0">
                <a:latin typeface="Times New Roman" panose="02020603050405020304" pitchFamily="18" charset="0"/>
                <a:cs typeface="Times New Roman" panose="02020603050405020304" pitchFamily="18" charset="0"/>
              </a:rPr>
              <a:t>preferences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300" b="0"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endParaRP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500" b="0"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rPr>
              <a:t>Key factors influencing pricing and decisions: </a:t>
            </a:r>
          </a:p>
          <a:p>
            <a:pPr marL="800100"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500" b="1"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rPr>
              <a:t>Brand</a:t>
            </a:r>
            <a:r>
              <a:rPr kumimoji="0" lang="en-US" altLang="en-US" sz="2500" b="0"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rPr>
              <a:t> </a:t>
            </a:r>
          </a:p>
          <a:p>
            <a:pPr marL="800100"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500" b="1"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rPr>
              <a:t>Sales </a:t>
            </a:r>
            <a:r>
              <a:rPr lang="en-US" altLang="en-US" sz="2500" b="1" dirty="0">
                <a:solidFill>
                  <a:srgbClr val="4F4F4F"/>
                </a:solidFill>
                <a:latin typeface="Times New Roman" panose="02020603050405020304" pitchFamily="18" charset="0"/>
                <a:cs typeface="Times New Roman" panose="02020603050405020304" pitchFamily="18" charset="0"/>
              </a:rPr>
              <a:t>Count(past month)</a:t>
            </a:r>
            <a:endParaRPr kumimoji="0" lang="en-US" altLang="en-US" sz="2500" b="0"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endParaRPr>
          </a:p>
          <a:p>
            <a:pPr marL="800100"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2500" b="1" dirty="0">
                <a:solidFill>
                  <a:srgbClr val="4F4F4F"/>
                </a:solidFill>
                <a:latin typeface="Times New Roman" panose="02020603050405020304" pitchFamily="18" charset="0"/>
                <a:cs typeface="Times New Roman" panose="02020603050405020304" pitchFamily="18" charset="0"/>
              </a:rPr>
              <a:t>Price</a:t>
            </a:r>
            <a:r>
              <a:rPr kumimoji="0" lang="en-US" altLang="en-US" sz="2500" b="0"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rPr>
              <a:t> </a:t>
            </a:r>
          </a:p>
          <a:p>
            <a:pPr marL="800100"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500" b="1"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rPr>
              <a:t>Rating</a:t>
            </a:r>
          </a:p>
          <a:p>
            <a:pPr marL="800100"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2500" b="1" dirty="0">
                <a:solidFill>
                  <a:srgbClr val="4F4F4F"/>
                </a:solidFill>
                <a:latin typeface="Times New Roman" panose="02020603050405020304" pitchFamily="18" charset="0"/>
                <a:cs typeface="Times New Roman" panose="02020603050405020304" pitchFamily="18" charset="0"/>
              </a:rPr>
              <a:t>Discount</a:t>
            </a:r>
          </a:p>
          <a:p>
            <a:pPr marL="800100"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500" b="1"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rPr>
              <a:t>Gender </a:t>
            </a:r>
          </a:p>
          <a:p>
            <a:pPr marL="800100" marR="0" lvl="1"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500" b="1"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rPr>
              <a:t>Footwear </a:t>
            </a:r>
            <a:r>
              <a:rPr kumimoji="0" lang="en-US" altLang="en-US" sz="2500" b="1" i="0" u="none" strike="noStrike" cap="none" normalizeH="0" baseline="0" dirty="0" smtClean="0">
                <a:ln>
                  <a:noFill/>
                </a:ln>
                <a:solidFill>
                  <a:srgbClr val="4F4F4F"/>
                </a:solidFill>
                <a:effectLst/>
                <a:latin typeface="Times New Roman" panose="02020603050405020304" pitchFamily="18" charset="0"/>
                <a:cs typeface="Times New Roman" panose="02020603050405020304" pitchFamily="18" charset="0"/>
              </a:rPr>
              <a:t>Category</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2500" b="1"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endParaRP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500" b="0"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rPr>
              <a:t>Enables new sellers to make informed decisions and secure better deals. </a:t>
            </a:r>
          </a:p>
          <a:p>
            <a:pPr marL="114300" indent="0">
              <a:buNone/>
            </a:pPr>
            <a:endParaRPr lang="en-IN" sz="2900" dirty="0">
              <a:solidFill>
                <a:srgbClr val="1F497D"/>
              </a:solidFill>
              <a:latin typeface="Arial Black" panose="020B0A04020102020204" pitchFamily="34" charset="0"/>
            </a:endParaRPr>
          </a:p>
        </p:txBody>
      </p:sp>
      <p:sp>
        <p:nvSpPr>
          <p:cNvPr id="2" name="Rectangle 1">
            <a:extLst>
              <a:ext uri="{FF2B5EF4-FFF2-40B4-BE49-F238E27FC236}">
                <a16:creationId xmlns:a16="http://schemas.microsoft.com/office/drawing/2014/main" id="{91A19D76-0FE5-4165-AB5F-5830C8FE9835}"/>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9975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30ACD-2743-9EA9-03F3-7B4F59869BBC}"/>
              </a:ext>
            </a:extLst>
          </p:cNvPr>
          <p:cNvSpPr>
            <a:spLocks noGrp="1"/>
          </p:cNvSpPr>
          <p:nvPr>
            <p:ph type="title"/>
          </p:nvPr>
        </p:nvSpPr>
        <p:spPr>
          <a:xfrm>
            <a:off x="740229" y="260334"/>
            <a:ext cx="10515600" cy="806450"/>
          </a:xfrm>
        </p:spPr>
        <p:txBody>
          <a:bodyPr>
            <a:normAutofit/>
          </a:bodyPr>
          <a:lstStyle/>
          <a:p>
            <a:r>
              <a:rPr lang="en-IN" b="1" dirty="0">
                <a:solidFill>
                  <a:srgbClr val="1F497D"/>
                </a:solidFill>
                <a:latin typeface="Times New Roman" panose="02020603050405020304" pitchFamily="18" charset="0"/>
                <a:cs typeface="Times New Roman" panose="02020603050405020304" pitchFamily="18" charset="0"/>
              </a:rPr>
              <a:t>C</a:t>
            </a:r>
            <a:r>
              <a:rPr lang="en-IN" sz="3600" b="1" dirty="0">
                <a:solidFill>
                  <a:srgbClr val="1F497D"/>
                </a:solidFill>
                <a:latin typeface="Times New Roman" panose="02020603050405020304" pitchFamily="18" charset="0"/>
                <a:cs typeface="Times New Roman" panose="02020603050405020304" pitchFamily="18" charset="0"/>
              </a:rPr>
              <a:t>onclusion</a:t>
            </a:r>
          </a:p>
        </p:txBody>
      </p:sp>
      <p:sp>
        <p:nvSpPr>
          <p:cNvPr id="4" name="Rectangle 1">
            <a:extLst>
              <a:ext uri="{FF2B5EF4-FFF2-40B4-BE49-F238E27FC236}">
                <a16:creationId xmlns:a16="http://schemas.microsoft.com/office/drawing/2014/main" id="{EB28A3D4-A77A-4C1F-9867-A1BEF3CAAA79}"/>
              </a:ext>
            </a:extLst>
          </p:cNvPr>
          <p:cNvSpPr>
            <a:spLocks noGrp="1" noChangeArrowheads="1"/>
          </p:cNvSpPr>
          <p:nvPr>
            <p:ph type="body" idx="1"/>
          </p:nvPr>
        </p:nvSpPr>
        <p:spPr bwMode="auto">
          <a:xfrm>
            <a:off x="337457" y="663559"/>
            <a:ext cx="11517085" cy="4719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endParaRPr lang="en-US" sz="1600" b="1" dirty="0"/>
          </a:p>
          <a:p>
            <a:pPr>
              <a:buFont typeface="+mj-lt"/>
              <a:buAutoNum type="arabicPeriod"/>
            </a:pPr>
            <a:r>
              <a:rPr lang="en-US" sz="1600" b="1" dirty="0"/>
              <a:t>Top-Performing Brands:</a:t>
            </a:r>
            <a:r>
              <a:rPr lang="en-US" sz="1600" dirty="0"/>
              <a:t> </a:t>
            </a:r>
            <a:r>
              <a:rPr lang="en-US" sz="1600" i="1" dirty="0"/>
              <a:t>Bata, </a:t>
            </a:r>
            <a:r>
              <a:rPr lang="en-US" sz="1600" i="1" dirty="0" err="1" smtClean="0"/>
              <a:t>Sparx</a:t>
            </a:r>
            <a:r>
              <a:rPr lang="en-US" sz="1600" i="1" dirty="0" smtClean="0"/>
              <a:t> </a:t>
            </a:r>
            <a:r>
              <a:rPr lang="en-US" sz="1600" i="1" dirty="0"/>
              <a:t>and Doctor Extra Soft</a:t>
            </a:r>
            <a:r>
              <a:rPr lang="en-US" sz="1600" dirty="0"/>
              <a:t> dominate both sales count and total sales amount, making them the best choices for new sellers.</a:t>
            </a:r>
          </a:p>
          <a:p>
            <a:pPr>
              <a:buFont typeface="+mj-lt"/>
              <a:buAutoNum type="arabicPeriod"/>
            </a:pPr>
            <a:r>
              <a:rPr lang="en-US" sz="1600" b="1" dirty="0"/>
              <a:t>Popular Footwear Categories:</a:t>
            </a:r>
            <a:r>
              <a:rPr lang="en-US" sz="1600" dirty="0"/>
              <a:t> </a:t>
            </a:r>
            <a:r>
              <a:rPr lang="en-US" sz="1600" i="1" dirty="0"/>
              <a:t>Sandals, slippers, and shoes</a:t>
            </a:r>
            <a:r>
              <a:rPr lang="en-US" sz="1600" dirty="0"/>
              <a:t> have the highest sales, indicating strong customer demand in these categories.</a:t>
            </a:r>
          </a:p>
          <a:p>
            <a:pPr>
              <a:buFont typeface="+mj-lt"/>
              <a:buAutoNum type="arabicPeriod"/>
            </a:pPr>
            <a:r>
              <a:rPr lang="en-US" sz="1600" b="1" dirty="0"/>
              <a:t>Pricing and Discounts:</a:t>
            </a:r>
            <a:r>
              <a:rPr lang="en-US" sz="1600" dirty="0"/>
              <a:t> Lower-priced footwear tends to have higher sales, and moderate discounts positively impact customer ratings but do not guarantee higher sales.</a:t>
            </a:r>
          </a:p>
          <a:p>
            <a:pPr>
              <a:buFont typeface="+mj-lt"/>
              <a:buAutoNum type="arabicPeriod"/>
            </a:pPr>
            <a:r>
              <a:rPr lang="en-US" sz="1600" b="1" dirty="0"/>
              <a:t>Impact of Ratings:</a:t>
            </a:r>
            <a:r>
              <a:rPr lang="en-US" sz="1600" dirty="0"/>
              <a:t> Higher-rated products (above 4.0) tend to sell more, showing that customer feedback plays a key role in purchasing decisions.</a:t>
            </a:r>
          </a:p>
          <a:p>
            <a:pPr>
              <a:buFont typeface="+mj-lt"/>
              <a:buAutoNum type="arabicPeriod"/>
            </a:pPr>
            <a:r>
              <a:rPr lang="en-US" sz="1600" b="1" dirty="0"/>
              <a:t>Gender-Based Sales:</a:t>
            </a:r>
            <a:r>
              <a:rPr lang="en-US" sz="1600" dirty="0"/>
              <a:t> Female footwear slightly outperforms male footwear, and unisex footwear has minimal sales, suggesting that gender-specific products are more marketable.</a:t>
            </a:r>
          </a:p>
          <a:p>
            <a:pPr>
              <a:buFont typeface="+mj-lt"/>
              <a:buAutoNum type="arabicPeriod"/>
            </a:pPr>
            <a:r>
              <a:rPr lang="en-US" sz="1600" b="1" dirty="0"/>
              <a:t>Water Resistance is Not a Key Factor:</a:t>
            </a:r>
            <a:r>
              <a:rPr lang="en-US" sz="1600" dirty="0"/>
              <a:t> Only 4.4% of sales come from water-resistant footwear, meaning customers do not prioritize this feature.</a:t>
            </a:r>
          </a:p>
          <a:p>
            <a:pPr>
              <a:buFont typeface="+mj-lt"/>
              <a:buAutoNum type="arabicPeriod"/>
            </a:pPr>
            <a:r>
              <a:rPr lang="en-US" sz="1600" b="1" dirty="0"/>
              <a:t>Sales vs. Total Revenue:</a:t>
            </a:r>
            <a:r>
              <a:rPr lang="en-US" sz="1600" dirty="0"/>
              <a:t> While higher sales counts contribute to total revenue, some premium-priced products generate high revenue even with lower sales.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7721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E2D92-84ED-FDD9-221D-6B70E208D8D4}"/>
              </a:ext>
            </a:extLst>
          </p:cNvPr>
          <p:cNvSpPr>
            <a:spLocks noGrp="1"/>
          </p:cNvSpPr>
          <p:nvPr>
            <p:ph type="title"/>
          </p:nvPr>
        </p:nvSpPr>
        <p:spPr>
          <a:xfrm>
            <a:off x="838200" y="1110343"/>
            <a:ext cx="10515600" cy="580345"/>
          </a:xfrm>
        </p:spPr>
        <p:txBody>
          <a:bodyPr>
            <a:normAutofit/>
          </a:bodyPr>
          <a:lstStyle/>
          <a:p>
            <a:r>
              <a:rPr lang="en-IN" sz="3000" b="1" dirty="0"/>
              <a:t>Recommendation for New Sellers:</a:t>
            </a:r>
          </a:p>
        </p:txBody>
      </p:sp>
      <p:sp>
        <p:nvSpPr>
          <p:cNvPr id="3" name="Text Placeholder 2">
            <a:extLst>
              <a:ext uri="{FF2B5EF4-FFF2-40B4-BE49-F238E27FC236}">
                <a16:creationId xmlns:a16="http://schemas.microsoft.com/office/drawing/2014/main" id="{F3C0F4FB-2701-D7BD-380A-DECCAD644B01}"/>
              </a:ext>
            </a:extLst>
          </p:cNvPr>
          <p:cNvSpPr>
            <a:spLocks noGrp="1"/>
          </p:cNvSpPr>
          <p:nvPr>
            <p:ph type="body" idx="1"/>
          </p:nvPr>
        </p:nvSpPr>
        <p:spPr/>
        <p:txBody>
          <a:bodyPr>
            <a:normAutofit/>
          </a:bodyPr>
          <a:lstStyle/>
          <a:p>
            <a:pPr>
              <a:buFont typeface="Arial" panose="020B0604020202020204" pitchFamily="34" charset="0"/>
              <a:buChar char="•"/>
            </a:pPr>
            <a:r>
              <a:rPr lang="en-US" dirty="0"/>
              <a:t>Focus on </a:t>
            </a:r>
            <a:r>
              <a:rPr lang="en-US" b="1" dirty="0"/>
              <a:t>Bata, </a:t>
            </a:r>
            <a:r>
              <a:rPr lang="en-US" b="1" dirty="0" err="1" smtClean="0"/>
              <a:t>Sparx</a:t>
            </a:r>
            <a:r>
              <a:rPr lang="en-US" b="1" dirty="0" smtClean="0"/>
              <a:t> </a:t>
            </a:r>
            <a:r>
              <a:rPr lang="en-US" b="1" dirty="0"/>
              <a:t>and Doctor Extra Soft</a:t>
            </a:r>
            <a:r>
              <a:rPr lang="en-US" dirty="0"/>
              <a:t> as top-selling brands.</a:t>
            </a:r>
          </a:p>
          <a:p>
            <a:pPr>
              <a:buFont typeface="Arial" panose="020B0604020202020204" pitchFamily="34" charset="0"/>
              <a:buChar char="•"/>
            </a:pPr>
            <a:r>
              <a:rPr lang="en-US" dirty="0"/>
              <a:t>Prioritize </a:t>
            </a:r>
            <a:r>
              <a:rPr lang="en-US" b="1" dirty="0"/>
              <a:t>sandals, slippers, and shoes</a:t>
            </a:r>
            <a:r>
              <a:rPr lang="en-US" dirty="0"/>
              <a:t> for higher sales.</a:t>
            </a:r>
          </a:p>
          <a:p>
            <a:pPr>
              <a:buFont typeface="Arial" panose="020B0604020202020204" pitchFamily="34" charset="0"/>
              <a:buChar char="•"/>
            </a:pPr>
            <a:r>
              <a:rPr lang="en-US" dirty="0"/>
              <a:t>Maintain </a:t>
            </a:r>
            <a:r>
              <a:rPr lang="en-US" b="1" dirty="0"/>
              <a:t>competitive pricing</a:t>
            </a:r>
            <a:r>
              <a:rPr lang="en-US" dirty="0"/>
              <a:t> with moderate discounts for better customer appeal.</a:t>
            </a:r>
          </a:p>
          <a:p>
            <a:pPr>
              <a:buFont typeface="Arial" panose="020B0604020202020204" pitchFamily="34" charset="0"/>
              <a:buChar char="•"/>
            </a:pPr>
            <a:r>
              <a:rPr lang="en-US" dirty="0"/>
              <a:t>Stock </a:t>
            </a:r>
            <a:r>
              <a:rPr lang="en-US" b="1" dirty="0"/>
              <a:t>highly rated</a:t>
            </a:r>
            <a:r>
              <a:rPr lang="en-US" dirty="0"/>
              <a:t> footwear (4.0+ ratings) to boost sales.</a:t>
            </a:r>
          </a:p>
          <a:p>
            <a:pPr>
              <a:buFont typeface="Arial" panose="020B0604020202020204" pitchFamily="34" charset="0"/>
              <a:buChar char="•"/>
            </a:pPr>
            <a:r>
              <a:rPr lang="en-US" dirty="0"/>
              <a:t>Target </a:t>
            </a:r>
            <a:r>
              <a:rPr lang="en-US" b="1" dirty="0"/>
              <a:t>both male and female categories</a:t>
            </a:r>
            <a:r>
              <a:rPr lang="en-US" dirty="0"/>
              <a:t>, as unisex products have low demand.</a:t>
            </a:r>
          </a:p>
          <a:p>
            <a:endParaRPr lang="en-IN" dirty="0"/>
          </a:p>
        </p:txBody>
      </p:sp>
    </p:spTree>
    <p:extLst>
      <p:ext uri="{BB962C8B-B14F-4D97-AF65-F5344CB8AC3E}">
        <p14:creationId xmlns:p14="http://schemas.microsoft.com/office/powerpoint/2010/main" val="1447993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endParaRPr sz="1800" b="0" i="0" u="none" strike="noStrike" cap="none" dirty="0">
              <a:solidFill>
                <a:schemeClr val="dk1"/>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6C74A8F2-D765-3117-FC0F-32ABE441E330}"/>
              </a:ext>
            </a:extLst>
          </p:cNvPr>
          <p:cNvPicPr>
            <a:picLocks noChangeAspect="1"/>
          </p:cNvPicPr>
          <p:nvPr/>
        </p:nvPicPr>
        <p:blipFill>
          <a:blip r:embed="rId3"/>
          <a:stretch>
            <a:fillRect/>
          </a:stretch>
        </p:blipFill>
        <p:spPr>
          <a:xfrm>
            <a:off x="2667000" y="-1"/>
            <a:ext cx="6041572" cy="68580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73C37-D873-1F98-8436-A02757BB9B79}"/>
              </a:ext>
            </a:extLst>
          </p:cNvPr>
          <p:cNvSpPr>
            <a:spLocks noGrp="1"/>
          </p:cNvSpPr>
          <p:nvPr>
            <p:ph type="title"/>
          </p:nvPr>
        </p:nvSpPr>
        <p:spPr>
          <a:xfrm>
            <a:off x="838200" y="365125"/>
            <a:ext cx="10515600" cy="2506663"/>
          </a:xfrm>
        </p:spPr>
        <p:txBody>
          <a:bodyPr>
            <a:no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rgbClr val="1F497D"/>
                </a:solidFill>
                <a:effectLst/>
                <a:latin typeface="Times New Roman" panose="02020603050405020304" pitchFamily="18" charset="0"/>
                <a:cs typeface="Times New Roman" panose="02020603050405020304" pitchFamily="18" charset="0"/>
              </a:rPr>
              <a:t>Use Case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Market Trend Insights</a:t>
            </a:r>
            <a:r>
              <a:rPr kumimoji="0" lang="en-US" altLang="en-US" sz="2400" b="1"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rPr>
              <a:t> Identify market trends (e.g., demand for certain brands ) to help sellers </a:t>
            </a:r>
            <a:r>
              <a:rPr kumimoji="0" lang="en-US" altLang="en-US" sz="2800" b="0"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rPr>
              <a:t> make informed decisions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IN" sz="2800" dirty="0">
              <a:solidFill>
                <a:srgbClr val="FF0000"/>
              </a:solidFill>
              <a:latin typeface="Arial Black" panose="020B0A04020102020204" pitchFamily="34" charset="0"/>
            </a:endParaRPr>
          </a:p>
        </p:txBody>
      </p:sp>
      <p:sp>
        <p:nvSpPr>
          <p:cNvPr id="5" name="Text Placeholder 4">
            <a:extLst>
              <a:ext uri="{FF2B5EF4-FFF2-40B4-BE49-F238E27FC236}">
                <a16:creationId xmlns:a16="http://schemas.microsoft.com/office/drawing/2014/main" id="{7AA79B9A-734A-FBD4-2DAB-79D3AF79A37F}"/>
              </a:ext>
            </a:extLst>
          </p:cNvPr>
          <p:cNvSpPr>
            <a:spLocks noGrp="1"/>
          </p:cNvSpPr>
          <p:nvPr>
            <p:ph type="body" idx="4294967295"/>
          </p:nvPr>
        </p:nvSpPr>
        <p:spPr>
          <a:xfrm>
            <a:off x="942975" y="3373437"/>
            <a:ext cx="10815636" cy="3119438"/>
          </a:xfrm>
        </p:spPr>
        <p:txBody>
          <a:bodyPr>
            <a:normAutofit lnSpcReduction="10000"/>
          </a:bodyPr>
          <a:lstStyle/>
          <a:p>
            <a:pPr marL="114300" indent="0">
              <a:buNone/>
            </a:pPr>
            <a:r>
              <a:rPr lang="en-US" b="1" dirty="0">
                <a:solidFill>
                  <a:srgbClr val="1F497D"/>
                </a:solidFill>
                <a:latin typeface="Arial Black" panose="020B0A04020102020204" pitchFamily="34" charset="0"/>
                <a:cs typeface="Arial" panose="020B0604020202020204" pitchFamily="34" charset="0"/>
              </a:rPr>
              <a:t>Objective</a:t>
            </a:r>
            <a:r>
              <a:rPr lang="en-US" b="1" dirty="0">
                <a:solidFill>
                  <a:srgbClr val="FF0000"/>
                </a:solidFill>
                <a:latin typeface="Arial Black" panose="020B0A04020102020204" pitchFamily="34" charset="0"/>
                <a:cs typeface="Arial" panose="020B0604020202020204" pitchFamily="34" charset="0"/>
              </a:rPr>
              <a:t> </a:t>
            </a:r>
            <a:r>
              <a:rPr lang="en-US" b="1" dirty="0">
                <a:solidFill>
                  <a:schemeClr val="tx1"/>
                </a:solidFill>
                <a:latin typeface="Arial Black" panose="020B0A04020102020204" pitchFamily="34" charset="0"/>
                <a:cs typeface="Arial" panose="020B0604020202020204" pitchFamily="34" charset="0"/>
              </a:rPr>
              <a:t>:</a:t>
            </a:r>
            <a:endParaRPr lang="en-US" b="1" dirty="0">
              <a:solidFill>
                <a:srgbClr val="FF0000"/>
              </a:solidFill>
              <a:latin typeface="Arial Black" panose="020B0A04020102020204" pitchFamily="34" charset="0"/>
              <a:cs typeface="Arial" panose="020B0604020202020204" pitchFamily="34" charset="0"/>
            </a:endParaRP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dirty="0"/>
              <a:t>Identify top-performing footwear brands on Amazon based on sales, ratings, pricing, and discounts.</a:t>
            </a:r>
            <a:endParaRPr lang="en-US" sz="2400" dirty="0">
              <a:solidFill>
                <a:schemeClr val="tx1"/>
              </a:solidFill>
              <a:latin typeface="Times New Roman" panose="02020603050405020304" pitchFamily="18" charset="0"/>
              <a:cs typeface="Times New Roman" panose="02020603050405020304" pitchFamily="18" charset="0"/>
            </a:endParaRP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dirty="0"/>
              <a:t>Provide data-driven insights to help the seller make informed decisions.</a:t>
            </a:r>
            <a:endParaRPr lang="en-US" sz="2400" dirty="0">
              <a:solidFill>
                <a:schemeClr val="tx1"/>
              </a:solidFill>
              <a:latin typeface="Times New Roman" panose="02020603050405020304" pitchFamily="18" charset="0"/>
              <a:cs typeface="Times New Roman" panose="02020603050405020304" pitchFamily="18" charset="0"/>
            </a:endParaRP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dirty="0"/>
              <a:t>Enable the seller to maximize sales and stay competitive in the marketplace.</a:t>
            </a:r>
            <a:endParaRPr lang="en-IN" dirty="0">
              <a:solidFill>
                <a:schemeClr val="accent2"/>
              </a:solidFill>
              <a:latin typeface="Arial Black" panose="020B0A04020102020204" pitchFamily="34" charset="0"/>
            </a:endParaRPr>
          </a:p>
        </p:txBody>
      </p:sp>
      <p:sp>
        <p:nvSpPr>
          <p:cNvPr id="3" name="Rectangle 1">
            <a:extLst>
              <a:ext uri="{FF2B5EF4-FFF2-40B4-BE49-F238E27FC236}">
                <a16:creationId xmlns:a16="http://schemas.microsoft.com/office/drawing/2014/main" id="{C3FB9C57-8EAF-4465-B388-F7689ECEAF6C}"/>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957644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9AC6E-E291-6BC4-EC5A-6727EAFBD6D7}"/>
              </a:ext>
            </a:extLst>
          </p:cNvPr>
          <p:cNvSpPr>
            <a:spLocks noGrp="1"/>
          </p:cNvSpPr>
          <p:nvPr>
            <p:ph type="title"/>
          </p:nvPr>
        </p:nvSpPr>
        <p:spPr>
          <a:xfrm>
            <a:off x="421178" y="108065"/>
            <a:ext cx="11432771" cy="598517"/>
          </a:xfrm>
        </p:spPr>
        <p:txBody>
          <a:bodyPr>
            <a:noAutofit/>
          </a:bodyPr>
          <a:lstStyle/>
          <a:p>
            <a:r>
              <a:rPr lang="en-IN" sz="2400" b="1" dirty="0">
                <a:solidFill>
                  <a:srgbClr val="1F497D"/>
                </a:solidFill>
                <a:latin typeface="Times New Roman" panose="02020603050405020304" pitchFamily="18" charset="0"/>
                <a:cs typeface="Times New Roman" panose="02020603050405020304" pitchFamily="18" charset="0"/>
              </a:rPr>
              <a:t>Web Scraping – Details</a:t>
            </a:r>
            <a:endParaRPr lang="en-IN" sz="4000" dirty="0">
              <a:solidFill>
                <a:srgbClr val="FF0000"/>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1830730D-4CBE-8658-BAD0-A401DF7C099A}"/>
              </a:ext>
            </a:extLst>
          </p:cNvPr>
          <p:cNvSpPr>
            <a:spLocks noGrp="1"/>
          </p:cNvSpPr>
          <p:nvPr>
            <p:ph type="body" idx="1"/>
          </p:nvPr>
        </p:nvSpPr>
        <p:spPr>
          <a:xfrm>
            <a:off x="421178" y="939338"/>
            <a:ext cx="9222885" cy="5237625"/>
          </a:xfrm>
        </p:spPr>
        <p:txBody>
          <a:bodyPr/>
          <a:lstStyle/>
          <a:p>
            <a:pPr marL="114300" indent="0">
              <a:buNone/>
            </a:pPr>
            <a:r>
              <a:rPr lang="en-IN" sz="2400" dirty="0">
                <a:solidFill>
                  <a:schemeClr val="accent1"/>
                </a:solidFill>
                <a:latin typeface="Arial Black" panose="020B0A04020102020204" pitchFamily="34" charset="0"/>
              </a:rPr>
              <a:t>🌍 </a:t>
            </a:r>
            <a:r>
              <a:rPr lang="en-IN" sz="2400" dirty="0">
                <a:solidFill>
                  <a:srgbClr val="1F497D"/>
                </a:solidFill>
                <a:latin typeface="Arial Black" panose="020B0A04020102020204" pitchFamily="34" charset="0"/>
              </a:rPr>
              <a:t>Website Scraped</a:t>
            </a:r>
            <a:r>
              <a:rPr lang="en-IN" sz="2400" dirty="0">
                <a:solidFill>
                  <a:schemeClr val="accent1"/>
                </a:solidFill>
                <a:latin typeface="Arial Black" panose="020B0A04020102020204" pitchFamily="34" charset="0"/>
              </a:rPr>
              <a:t> </a:t>
            </a:r>
          </a:p>
          <a:p>
            <a:pPr marL="114300" indent="0">
              <a:buNone/>
            </a:pPr>
            <a:r>
              <a:rPr lang="en-IN" sz="2400" b="1" dirty="0">
                <a:solidFill>
                  <a:srgbClr val="4F4F4F"/>
                </a:solidFill>
                <a:latin typeface="Times New Roman" panose="02020603050405020304" pitchFamily="18" charset="0"/>
                <a:cs typeface="Times New Roman" panose="02020603050405020304" pitchFamily="18" charset="0"/>
              </a:rPr>
              <a:t>          </a:t>
            </a:r>
            <a:r>
              <a:rPr lang="en-IN" sz="2400" b="1" u="sng" dirty="0">
                <a:solidFill>
                  <a:schemeClr val="tx1">
                    <a:lumMod val="65000"/>
                    <a:lumOff val="35000"/>
                  </a:schemeClr>
                </a:solidFill>
                <a:effectLst/>
                <a:latin typeface="Courier New" panose="02070309020205020404" pitchFamily="49" charset="0"/>
              </a:rPr>
              <a:t>https://www.amazon.in/s?k=footwear&amp;page=1&amp;crid=1DSEFWZC11KF3&amp;qid=1741462138&amp;sprefix=footwear%2Caps%2C273&amp;xpid=veLoGGYEX9jWG&amp;ref=sr_pg_</a:t>
            </a:r>
            <a:r>
              <a:rPr lang="en-IN" sz="2400" b="1" u="sng" dirty="0">
                <a:solidFill>
                  <a:schemeClr val="tx1">
                    <a:lumMod val="65000"/>
                    <a:lumOff val="35000"/>
                  </a:schemeClr>
                </a:solidFill>
                <a:latin typeface="Courier New" panose="02070309020205020404" pitchFamily="49" charset="0"/>
              </a:rPr>
              <a:t>1</a:t>
            </a:r>
            <a:endParaRPr lang="en-IN" sz="2400" b="1" u="sng" dirty="0">
              <a:solidFill>
                <a:schemeClr val="tx1">
                  <a:lumMod val="65000"/>
                  <a:lumOff val="35000"/>
                </a:schemeClr>
              </a:solidFill>
              <a:effectLst/>
              <a:latin typeface="Courier New" panose="02070309020205020404" pitchFamily="49" charset="0"/>
            </a:endParaRPr>
          </a:p>
          <a:p>
            <a:pPr marL="114300" indent="0">
              <a:buNone/>
            </a:pPr>
            <a:endParaRPr lang="en-IN" sz="2400" b="1" u="sng" dirty="0">
              <a:solidFill>
                <a:srgbClr val="4F4F4F"/>
              </a:solidFill>
              <a:latin typeface="Times New Roman" panose="02020603050405020304" pitchFamily="18" charset="0"/>
              <a:cs typeface="Times New Roman" panose="02020603050405020304" pitchFamily="18" charset="0"/>
            </a:endParaRPr>
          </a:p>
          <a:p>
            <a:pPr>
              <a:buNone/>
            </a:pPr>
            <a:r>
              <a:rPr lang="en-IN" sz="2400" b="1" dirty="0">
                <a:solidFill>
                  <a:schemeClr val="accent1"/>
                </a:solidFill>
                <a:latin typeface="Arial Black" panose="020B0A04020102020204" pitchFamily="34" charset="0"/>
              </a:rPr>
              <a:t>🛠️ </a:t>
            </a:r>
            <a:r>
              <a:rPr lang="en-IN" sz="2400" b="1" dirty="0">
                <a:solidFill>
                  <a:srgbClr val="1F497D"/>
                </a:solidFill>
                <a:latin typeface="Arial Black" panose="020B0A04020102020204" pitchFamily="34" charset="0"/>
              </a:rPr>
              <a:t>Tools &amp; Libraries Used</a:t>
            </a:r>
          </a:p>
          <a:p>
            <a:pPr marL="114300" indent="0">
              <a:buNone/>
            </a:pPr>
            <a:r>
              <a:rPr lang="en-IN" b="1" dirty="0" err="1">
                <a:solidFill>
                  <a:srgbClr val="0070C0"/>
                </a:solidFill>
                <a:latin typeface="Times New Roman" panose="02020603050405020304" pitchFamily="18" charset="0"/>
                <a:ea typeface="Calibri" panose="020F0502020204030204" pitchFamily="34" charset="0"/>
                <a:cs typeface="Times New Roman" panose="02020603050405020304" pitchFamily="18" charset="0"/>
              </a:rPr>
              <a:t>BeautifulSoup</a:t>
            </a:r>
            <a:r>
              <a:rPr lang="en-IN"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IN"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 </a:t>
            </a:r>
            <a:r>
              <a:rPr lang="en-IN" sz="2400" dirty="0">
                <a:solidFill>
                  <a:srgbClr val="4F4F4F"/>
                </a:solidFill>
                <a:latin typeface="Times New Roman" panose="02020603050405020304" pitchFamily="18" charset="0"/>
                <a:ea typeface="Calibri" panose="020F0502020204030204" pitchFamily="34" charset="0"/>
                <a:cs typeface="Times New Roman" panose="02020603050405020304" pitchFamily="18" charset="0"/>
              </a:rPr>
              <a:t>Extracting data from HTML pages</a:t>
            </a:r>
            <a:r>
              <a:rPr lang="en-IN" b="1"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
            </a:r>
            <a:br>
              <a:rPr lang="en-IN" b="1"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br>
            <a:r>
              <a:rPr lang="en-IN"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Requests</a:t>
            </a:r>
            <a:r>
              <a:rPr lang="en-IN"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IN"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 </a:t>
            </a:r>
            <a:r>
              <a:rPr lang="en-IN" sz="2400" dirty="0">
                <a:solidFill>
                  <a:srgbClr val="4F4F4F"/>
                </a:solidFill>
                <a:latin typeface="Times New Roman" panose="02020603050405020304" pitchFamily="18" charset="0"/>
                <a:ea typeface="Calibri" panose="020F0502020204030204" pitchFamily="34" charset="0"/>
                <a:cs typeface="Times New Roman" panose="02020603050405020304" pitchFamily="18" charset="0"/>
              </a:rPr>
              <a:t>Sending HTTP requests to fetch the webpage</a:t>
            </a:r>
            <a:r>
              <a:rPr lang="en-IN"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
            </a:r>
            <a:br>
              <a:rPr lang="en-IN"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br>
            <a:r>
              <a:rPr lang="en-IN"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Pandas</a:t>
            </a:r>
            <a:r>
              <a:rPr lang="en-IN" dirty="0">
                <a:solidFill>
                  <a:srgbClr val="7030A0"/>
                </a:solidFill>
                <a:latin typeface="Times New Roman" panose="02020603050405020304" pitchFamily="18" charset="0"/>
                <a:ea typeface="Calibri" panose="020F0502020204030204" pitchFamily="34" charset="0"/>
                <a:cs typeface="Times New Roman" panose="02020603050405020304" pitchFamily="18" charset="0"/>
              </a:rPr>
              <a:t> </a:t>
            </a:r>
            <a:r>
              <a:rPr lang="en-IN"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 </a:t>
            </a:r>
            <a:r>
              <a:rPr lang="en-IN" sz="2400" dirty="0">
                <a:solidFill>
                  <a:srgbClr val="4F4F4F"/>
                </a:solidFill>
                <a:latin typeface="Times New Roman" panose="02020603050405020304" pitchFamily="18" charset="0"/>
                <a:ea typeface="Calibri" panose="020F0502020204030204" pitchFamily="34" charset="0"/>
                <a:cs typeface="Times New Roman" panose="02020603050405020304" pitchFamily="18" charset="0"/>
              </a:rPr>
              <a:t>Storing and structuring the extracted data</a:t>
            </a:r>
            <a:r>
              <a:rPr lang="en-IN"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
            </a:r>
            <a:br>
              <a:rPr lang="en-IN"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br>
            <a:r>
              <a:rPr lang="en-IN" b="1"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CSV Handling</a:t>
            </a:r>
            <a:r>
              <a:rPr lang="en-IN"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IN"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 </a:t>
            </a:r>
            <a:r>
              <a:rPr lang="en-IN" sz="2400" dirty="0">
                <a:solidFill>
                  <a:srgbClr val="4F4F4F"/>
                </a:solidFill>
                <a:latin typeface="Times New Roman" panose="02020603050405020304" pitchFamily="18" charset="0"/>
                <a:ea typeface="Calibri" panose="020F0502020204030204" pitchFamily="34" charset="0"/>
                <a:cs typeface="Times New Roman" panose="02020603050405020304" pitchFamily="18" charset="0"/>
              </a:rPr>
              <a:t>Exporting scraped data for analysis</a:t>
            </a:r>
            <a:endParaRPr lang="en-IN"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endParaRPr>
          </a:p>
          <a:p>
            <a:pPr marL="114300" indent="0">
              <a:buNone/>
            </a:pPr>
            <a:endParaRPr lang="en-IN" sz="2400" dirty="0">
              <a:solidFill>
                <a:schemeClr val="accent2"/>
              </a:solidFill>
              <a:latin typeface="Arial Black" panose="020B0A04020102020204" pitchFamily="34" charset="0"/>
            </a:endParaRPr>
          </a:p>
          <a:p>
            <a:pPr marL="114300" indent="0">
              <a:buNone/>
            </a:pPr>
            <a:endParaRPr lang="en-IN" sz="1800" dirty="0">
              <a:solidFill>
                <a:schemeClr val="accent2"/>
              </a:solidFill>
              <a:latin typeface="Arial Black" panose="020B0A04020102020204" pitchFamily="34" charset="0"/>
            </a:endParaRPr>
          </a:p>
        </p:txBody>
      </p:sp>
    </p:spTree>
    <p:extLst>
      <p:ext uri="{BB962C8B-B14F-4D97-AF65-F5344CB8AC3E}">
        <p14:creationId xmlns:p14="http://schemas.microsoft.com/office/powerpoint/2010/main" val="3983150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0602AC-6B9A-CB1D-63FE-E94204D8069A}"/>
              </a:ext>
            </a:extLst>
          </p:cNvPr>
          <p:cNvSpPr>
            <a:spLocks noGrp="1"/>
          </p:cNvSpPr>
          <p:nvPr>
            <p:ph type="body" idx="1"/>
          </p:nvPr>
        </p:nvSpPr>
        <p:spPr>
          <a:xfrm>
            <a:off x="638175" y="139959"/>
            <a:ext cx="11379654" cy="6052879"/>
          </a:xfrm>
        </p:spPr>
        <p:txBody>
          <a:bodyPr>
            <a:normAutofit fontScale="97500"/>
          </a:bodyPr>
          <a:lstStyle/>
          <a:p>
            <a:pPr marL="114300" indent="0">
              <a:buNone/>
            </a:pPr>
            <a:endParaRPr lang="en-IN" sz="2900" dirty="0" smtClean="0">
              <a:solidFill>
                <a:srgbClr val="1F497D"/>
              </a:solidFill>
              <a:latin typeface="Arial Black" panose="020B0A04020102020204" pitchFamily="34" charset="0"/>
            </a:endParaRPr>
          </a:p>
          <a:p>
            <a:pPr marL="114300" indent="0">
              <a:buNone/>
            </a:pPr>
            <a:r>
              <a:rPr lang="en-IN" sz="2900" dirty="0" smtClean="0">
                <a:solidFill>
                  <a:srgbClr val="1F497D"/>
                </a:solidFill>
                <a:latin typeface="Arial Black" panose="020B0A04020102020204" pitchFamily="34" charset="0"/>
              </a:rPr>
              <a:t>Data Used For Analysis</a:t>
            </a:r>
            <a:endParaRPr lang="en-IN" sz="2900" dirty="0">
              <a:solidFill>
                <a:srgbClr val="1F497D"/>
              </a:solidFill>
              <a:latin typeface="Arial Black" panose="020B0A04020102020204" pitchFamily="34" charset="0"/>
            </a:endParaRPr>
          </a:p>
        </p:txBody>
      </p:sp>
      <p:sp>
        <p:nvSpPr>
          <p:cNvPr id="2" name="Rectangle 1">
            <a:extLst>
              <a:ext uri="{FF2B5EF4-FFF2-40B4-BE49-F238E27FC236}">
                <a16:creationId xmlns:a16="http://schemas.microsoft.com/office/drawing/2014/main" id="{91A19D76-0FE5-4165-AB5F-5830C8FE9835}"/>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684" y="1511559"/>
            <a:ext cx="11668316" cy="4681279"/>
          </a:xfrm>
          <a:prstGeom prst="rect">
            <a:avLst/>
          </a:prstGeom>
        </p:spPr>
      </p:pic>
    </p:spTree>
    <p:extLst>
      <p:ext uri="{BB962C8B-B14F-4D97-AF65-F5344CB8AC3E}">
        <p14:creationId xmlns:p14="http://schemas.microsoft.com/office/powerpoint/2010/main" val="1637754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232E1-3B3A-EFBC-4869-A66C746EFCE6}"/>
              </a:ext>
            </a:extLst>
          </p:cNvPr>
          <p:cNvSpPr>
            <a:spLocks noGrp="1"/>
          </p:cNvSpPr>
          <p:nvPr>
            <p:ph type="title"/>
          </p:nvPr>
        </p:nvSpPr>
        <p:spPr>
          <a:xfrm>
            <a:off x="340823" y="232757"/>
            <a:ext cx="11012978" cy="598516"/>
          </a:xfrm>
        </p:spPr>
        <p:txBody>
          <a:bodyPr>
            <a:normAutofit/>
          </a:bodyPr>
          <a:lstStyle/>
          <a:p>
            <a:r>
              <a:rPr lang="en-US" sz="2400" b="1" dirty="0">
                <a:solidFill>
                  <a:srgbClr val="FF0000"/>
                </a:solidFill>
                <a:latin typeface="Arial Black" panose="020B0A04020102020204" pitchFamily="34" charset="0"/>
              </a:rPr>
              <a:t>📊 Summary of the Data:</a:t>
            </a:r>
            <a:endParaRPr lang="en-IN" sz="2400" b="1" dirty="0">
              <a:solidFill>
                <a:srgbClr val="FF0000"/>
              </a:solidFill>
              <a:latin typeface="Arial Black" panose="020B0A04020102020204" pitchFamily="34" charset="0"/>
            </a:endParaRPr>
          </a:p>
        </p:txBody>
      </p:sp>
      <p:sp>
        <p:nvSpPr>
          <p:cNvPr id="7" name="Text Placeholder 6">
            <a:extLst>
              <a:ext uri="{FF2B5EF4-FFF2-40B4-BE49-F238E27FC236}">
                <a16:creationId xmlns:a16="http://schemas.microsoft.com/office/drawing/2014/main" id="{2439711F-8027-3A4A-FBC4-EBAC67F41C92}"/>
              </a:ext>
            </a:extLst>
          </p:cNvPr>
          <p:cNvSpPr>
            <a:spLocks noGrp="1"/>
          </p:cNvSpPr>
          <p:nvPr>
            <p:ph type="body" idx="1"/>
          </p:nvPr>
        </p:nvSpPr>
        <p:spPr>
          <a:xfrm>
            <a:off x="340822" y="897775"/>
            <a:ext cx="11012978" cy="5279188"/>
          </a:xfrm>
        </p:spPr>
        <p:txBody>
          <a:bodyPr>
            <a:normAutofit lnSpcReduction="10000"/>
          </a:bodyPr>
          <a:lstStyle/>
          <a:p>
            <a:pPr marL="114300" indent="0">
              <a:buNone/>
            </a:pPr>
            <a:r>
              <a:rPr lang="en-IN" sz="2400" b="1" dirty="0">
                <a:solidFill>
                  <a:srgbClr val="1F497D"/>
                </a:solidFill>
                <a:latin typeface="Times New Roman" panose="02020603050405020304" pitchFamily="18" charset="0"/>
                <a:cs typeface="Times New Roman" panose="02020603050405020304" pitchFamily="18" charset="0"/>
              </a:rPr>
              <a:t>Total Records</a:t>
            </a:r>
            <a:r>
              <a:rPr lang="en-IN" sz="1800" b="1" dirty="0">
                <a:solidFill>
                  <a:srgbClr val="1F497D"/>
                </a:solidFill>
                <a:latin typeface="Times New Roman" panose="02020603050405020304" pitchFamily="18" charset="0"/>
                <a:cs typeface="Times New Roman" panose="02020603050405020304" pitchFamily="18" charset="0"/>
              </a:rPr>
              <a:t>:</a:t>
            </a:r>
            <a:r>
              <a:rPr lang="en-IN" sz="1800" b="1" dirty="0">
                <a:solidFill>
                  <a:schemeClr val="accent6"/>
                </a:solidFill>
                <a:latin typeface="Times New Roman" panose="02020603050405020304" pitchFamily="18" charset="0"/>
                <a:cs typeface="Times New Roman" panose="02020603050405020304" pitchFamily="18" charset="0"/>
              </a:rPr>
              <a:t> </a:t>
            </a:r>
            <a:r>
              <a:rPr lang="en-IN" sz="1800" b="1" dirty="0">
                <a:solidFill>
                  <a:srgbClr val="00B0F0"/>
                </a:solidFill>
                <a:latin typeface="Times New Roman" panose="02020603050405020304" pitchFamily="18" charset="0"/>
                <a:cs typeface="Times New Roman" panose="02020603050405020304" pitchFamily="18" charset="0"/>
              </a:rPr>
              <a:t>910</a:t>
            </a:r>
            <a:r>
              <a:rPr lang="en-IN" sz="1800" b="1" dirty="0">
                <a:solidFill>
                  <a:srgbClr val="7030A0"/>
                </a:solidFill>
                <a:latin typeface="Times New Roman" panose="02020603050405020304" pitchFamily="18" charset="0"/>
                <a:cs typeface="Times New Roman" panose="02020603050405020304" pitchFamily="18" charset="0"/>
              </a:rPr>
              <a:t> </a:t>
            </a:r>
            <a:r>
              <a:rPr lang="en-IN" sz="1800" b="1" dirty="0">
                <a:solidFill>
                  <a:schemeClr val="accent6"/>
                </a:solidFill>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 </a:t>
            </a:r>
            <a:r>
              <a:rPr lang="en-US" sz="2400" b="1" dirty="0">
                <a:solidFill>
                  <a:srgbClr val="1F497D"/>
                </a:solidFill>
                <a:latin typeface="Times New Roman" panose="02020603050405020304" pitchFamily="18" charset="0"/>
                <a:cs typeface="Times New Roman" panose="02020603050405020304" pitchFamily="18" charset="0"/>
              </a:rPr>
              <a:t>Total Columns:</a:t>
            </a:r>
            <a:r>
              <a:rPr lang="en-US" sz="2400" b="1" dirty="0">
                <a:latin typeface="Times New Roman" panose="02020603050405020304" pitchFamily="18" charset="0"/>
                <a:cs typeface="Times New Roman" panose="02020603050405020304" pitchFamily="18" charset="0"/>
              </a:rPr>
              <a:t> </a:t>
            </a:r>
            <a:r>
              <a:rPr lang="en-US" sz="1800" b="1" dirty="0">
                <a:solidFill>
                  <a:srgbClr val="00B0F0"/>
                </a:solidFill>
                <a:latin typeface="Times New Roman" panose="02020603050405020304" pitchFamily="18" charset="0"/>
                <a:cs typeface="Times New Roman" panose="02020603050405020304" pitchFamily="18" charset="0"/>
              </a:rPr>
              <a:t>11</a:t>
            </a:r>
            <a:r>
              <a:rPr lang="en-US" sz="1800" dirty="0">
                <a:solidFill>
                  <a:srgbClr val="00B0F0"/>
                </a:solidFill>
                <a:latin typeface="Times New Roman" panose="02020603050405020304" pitchFamily="18" charset="0"/>
                <a:cs typeface="Times New Roman" panose="02020603050405020304" pitchFamily="18" charset="0"/>
              </a:rPr>
              <a:t> (key attributes  for analysis)</a:t>
            </a:r>
          </a:p>
          <a:p>
            <a:pPr marL="114300" indent="0">
              <a:buNone/>
            </a:pPr>
            <a:endParaRPr lang="en-IN" sz="2000" b="1" dirty="0">
              <a:solidFill>
                <a:srgbClr val="00B0F0"/>
              </a:solidFill>
              <a:latin typeface="Times New Roman" panose="02020603050405020304" pitchFamily="18" charset="0"/>
              <a:cs typeface="Times New Roman" panose="02020603050405020304" pitchFamily="18" charset="0"/>
            </a:endParaRPr>
          </a:p>
          <a:p>
            <a:pPr marL="114300" indent="0">
              <a:buNone/>
            </a:pPr>
            <a:r>
              <a:rPr lang="en-IN" sz="2400" b="1" dirty="0" smtClean="0">
                <a:solidFill>
                  <a:srgbClr val="1F497D"/>
                </a:solidFill>
                <a:latin typeface="Times New Roman" panose="02020603050405020304" pitchFamily="18" charset="0"/>
                <a:cs typeface="Times New Roman" panose="02020603050405020304" pitchFamily="18" charset="0"/>
              </a:rPr>
              <a:t>Feature: </a:t>
            </a:r>
            <a:r>
              <a:rPr lang="en-IN" sz="2400" b="1" dirty="0">
                <a:solidFill>
                  <a:srgbClr val="1F497D"/>
                </a:solidFill>
                <a:latin typeface="Times New Roman" panose="02020603050405020304" pitchFamily="18" charset="0"/>
                <a:cs typeface="Times New Roman" panose="02020603050405020304" pitchFamily="18" charset="0"/>
              </a:rPr>
              <a:t>Description</a:t>
            </a:r>
            <a:endParaRPr kumimoji="0" lang="en-US" altLang="en-US" sz="2400" b="0"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endParaRP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Brand – </a:t>
            </a:r>
            <a:r>
              <a:rPr lang="en-IN" sz="2400" dirty="0">
                <a:latin typeface="Times New Roman" panose="02020603050405020304" pitchFamily="18" charset="0"/>
                <a:cs typeface="Times New Roman" panose="02020603050405020304" pitchFamily="18" charset="0"/>
              </a:rPr>
              <a:t>Manufacturer of the footwear.</a:t>
            </a:r>
            <a:endParaRPr lang="en-US" altLang="en-US" sz="2400" dirty="0">
              <a:solidFill>
                <a:srgbClr val="4F4F4F"/>
              </a:solidFill>
              <a:latin typeface="Times New Roman" panose="02020603050405020304" pitchFamily="18" charset="0"/>
              <a:cs typeface="Times New Roman" panose="02020603050405020304" pitchFamily="18" charset="0"/>
            </a:endParaRP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rPr>
              <a:t>Gender </a:t>
            </a:r>
            <a:r>
              <a:rPr lang="en-US" sz="2400" dirty="0">
                <a:latin typeface="Times New Roman" panose="02020603050405020304" pitchFamily="18" charset="0"/>
                <a:cs typeface="Times New Roman" panose="02020603050405020304" pitchFamily="18" charset="0"/>
              </a:rPr>
              <a:t>– Target gender for the footwear </a:t>
            </a:r>
            <a:endParaRPr kumimoji="0" lang="en-US" altLang="en-US" sz="2400" b="0"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endParaRP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Gender</a:t>
            </a:r>
            <a:r>
              <a:rPr kumimoji="0" lang="en-US" altLang="en-US" sz="24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lang="en-US" altLang="en-US" sz="2400" dirty="0">
                <a:solidFill>
                  <a:schemeClr val="tx1"/>
                </a:solidFill>
                <a:latin typeface="Times New Roman" panose="02020603050405020304" pitchFamily="18" charset="0"/>
                <a:cs typeface="Times New Roman" panose="02020603050405020304" pitchFamily="18" charset="0"/>
              </a:rPr>
              <a:t>C</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ategory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Gender-based category for better classification</a:t>
            </a:r>
            <a:endParaRPr kumimoji="0" lang="en-US" altLang="en-US" sz="2400" b="0"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endParaRP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Category	– </a:t>
            </a:r>
            <a:r>
              <a:rPr lang="en-US" sz="2400" dirty="0">
                <a:latin typeface="Times New Roman" panose="02020603050405020304" pitchFamily="18" charset="0"/>
                <a:cs typeface="Times New Roman" panose="02020603050405020304" pitchFamily="18" charset="0"/>
              </a:rPr>
              <a:t>Type of footwear ( </a:t>
            </a:r>
            <a:r>
              <a:rPr lang="en-US" sz="2400" dirty="0" smtClean="0">
                <a:latin typeface="Times New Roman" panose="02020603050405020304" pitchFamily="18" charset="0"/>
                <a:cs typeface="Times New Roman" panose="02020603050405020304" pitchFamily="18" charset="0"/>
              </a:rPr>
              <a:t>Shoes , Sandals</a:t>
            </a:r>
            <a:r>
              <a:rPr lang="en-US" sz="2400" dirty="0">
                <a:latin typeface="Times New Roman" panose="02020603050405020304" pitchFamily="18" charset="0"/>
                <a:cs typeface="Times New Roman" panose="02020603050405020304" pitchFamily="18" charset="0"/>
              </a:rPr>
              <a:t>, etc.).</a:t>
            </a:r>
            <a:endParaRPr kumimoji="0" lang="en-US" altLang="en-US" sz="2400" b="0"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endParaRP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rPr>
              <a:t>Price (₹)  - </a:t>
            </a:r>
            <a:r>
              <a:rPr lang="en-US" sz="2400" dirty="0">
                <a:latin typeface="Times New Roman" panose="02020603050405020304" pitchFamily="18" charset="0"/>
                <a:cs typeface="Times New Roman" panose="02020603050405020304" pitchFamily="18" charset="0"/>
              </a:rPr>
              <a:t>Selling price of the footwear.</a:t>
            </a:r>
            <a:endParaRPr kumimoji="0" lang="en-US" altLang="en-US" sz="2400" b="0"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endParaRP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rgbClr val="4F4F4F"/>
                </a:solidFill>
                <a:latin typeface="Times New Roman" panose="02020603050405020304" pitchFamily="18" charset="0"/>
                <a:cs typeface="Times New Roman" panose="02020603050405020304" pitchFamily="18" charset="0"/>
              </a:rPr>
              <a:t>Discount</a:t>
            </a:r>
            <a:r>
              <a:rPr kumimoji="0" lang="en-US" altLang="en-US" sz="2400" b="0"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Percentage discount on the original price.</a:t>
            </a:r>
            <a:endParaRPr lang="en-US" altLang="en-US" sz="2400" dirty="0">
              <a:solidFill>
                <a:srgbClr val="4F4F4F"/>
              </a:solidFill>
              <a:latin typeface="Times New Roman" panose="02020603050405020304" pitchFamily="18" charset="0"/>
              <a:cs typeface="Times New Roman" panose="02020603050405020304" pitchFamily="18" charset="0"/>
            </a:endParaRP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rPr>
              <a:t>Rating -</a:t>
            </a:r>
            <a:r>
              <a:rPr lang="en-US" sz="2400" dirty="0">
                <a:latin typeface="Times New Roman" panose="02020603050405020304" pitchFamily="18" charset="0"/>
                <a:cs typeface="Times New Roman" panose="02020603050405020304" pitchFamily="18" charset="0"/>
              </a:rPr>
              <a:t>Customer rating of the footwear (out of 5).</a:t>
            </a:r>
            <a:endParaRPr kumimoji="0" lang="en-US" altLang="en-US" sz="2400" b="0"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endParaRP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rPr>
              <a:t>Sales Count -</a:t>
            </a:r>
            <a:r>
              <a:rPr lang="en-IN" sz="2400" dirty="0">
                <a:latin typeface="Times New Roman" panose="02020603050405020304" pitchFamily="18" charset="0"/>
                <a:cs typeface="Times New Roman" panose="02020603050405020304" pitchFamily="18" charset="0"/>
              </a:rPr>
              <a:t>Number of units sold.</a:t>
            </a:r>
            <a:endParaRPr kumimoji="0" lang="en-US" altLang="en-US" sz="2400" b="0"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endParaRP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rPr>
              <a:t>Country </a:t>
            </a:r>
            <a:r>
              <a:rPr kumimoji="0" lang="en-US" altLang="en-US" sz="2400" b="0" i="0" u="none" strike="noStrike" cap="none" normalizeH="0" baseline="0" dirty="0" smtClean="0">
                <a:ln>
                  <a:noFill/>
                </a:ln>
                <a:solidFill>
                  <a:srgbClr val="4F4F4F"/>
                </a:solidFill>
                <a:effectLst/>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Country </a:t>
            </a:r>
            <a:r>
              <a:rPr lang="en-US" sz="2400" dirty="0">
                <a:latin typeface="Times New Roman" panose="02020603050405020304" pitchFamily="18" charset="0"/>
                <a:cs typeface="Times New Roman" panose="02020603050405020304" pitchFamily="18" charset="0"/>
              </a:rPr>
              <a:t>where the footwear is being sold.</a:t>
            </a:r>
            <a:endParaRPr kumimoji="0" lang="en-US" altLang="en-US" sz="2400" b="0"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endParaRP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rPr>
              <a:t>Water Resistant -</a:t>
            </a:r>
            <a:r>
              <a:rPr lang="en-US" sz="2400" dirty="0">
                <a:latin typeface="Times New Roman" panose="02020603050405020304" pitchFamily="18" charset="0"/>
                <a:cs typeface="Times New Roman" panose="02020603050405020304" pitchFamily="18" charset="0"/>
              </a:rPr>
              <a:t>Indicates if the footwear is water-resistant (Yes/No).</a:t>
            </a:r>
            <a:endParaRPr kumimoji="0" lang="en-US" altLang="en-US" sz="2400" b="0"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endParaRPr>
          </a:p>
          <a:p>
            <a:pPr marL="342900"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smtClean="0">
                <a:ln>
                  <a:noFill/>
                </a:ln>
                <a:solidFill>
                  <a:srgbClr val="4F4F4F"/>
                </a:solidFill>
                <a:effectLst/>
                <a:latin typeface="Times New Roman" panose="02020603050405020304" pitchFamily="18" charset="0"/>
                <a:cs typeface="Times New Roman" panose="02020603050405020304" pitchFamily="18" charset="0"/>
              </a:rPr>
              <a:t>Total</a:t>
            </a:r>
            <a:r>
              <a:rPr kumimoji="0" lang="en-US" altLang="en-US" sz="2400" b="0" i="0" u="none" strike="noStrike" cap="none" normalizeH="0" dirty="0" smtClean="0">
                <a:ln>
                  <a:noFill/>
                </a:ln>
                <a:solidFill>
                  <a:srgbClr val="4F4F4F"/>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4F4F4F"/>
                </a:solidFill>
                <a:effectLst/>
                <a:latin typeface="Times New Roman" panose="02020603050405020304" pitchFamily="18" charset="0"/>
                <a:cs typeface="Times New Roman" panose="02020603050405020304" pitchFamily="18" charset="0"/>
              </a:rPr>
              <a:t>Sales</a:t>
            </a:r>
            <a:r>
              <a:rPr kumimoji="0" lang="en-US" altLang="en-US" sz="2400" b="0" i="0" u="none" strike="noStrike" cap="none" normalizeH="0" dirty="0" smtClean="0">
                <a:ln>
                  <a:noFill/>
                </a:ln>
                <a:solidFill>
                  <a:srgbClr val="4F4F4F"/>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smtClean="0">
                <a:ln>
                  <a:noFill/>
                </a:ln>
                <a:solidFill>
                  <a:srgbClr val="4F4F4F"/>
                </a:solidFill>
                <a:effectLst/>
                <a:latin typeface="Times New Roman" panose="02020603050405020304" pitchFamily="18" charset="0"/>
                <a:cs typeface="Times New Roman" panose="02020603050405020304" pitchFamily="18" charset="0"/>
              </a:rPr>
              <a:t>Amount </a:t>
            </a:r>
            <a:r>
              <a:rPr kumimoji="0" lang="en-US" altLang="en-US" sz="2400" b="0"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Total revenue generated from sales of the footwear</a:t>
            </a:r>
            <a:endParaRPr kumimoji="0" lang="en-US" altLang="en-US" sz="2400" b="0" i="0" u="none" strike="noStrike" cap="none" normalizeH="0" baseline="0" dirty="0">
              <a:ln>
                <a:noFill/>
              </a:ln>
              <a:solidFill>
                <a:srgbClr val="4F4F4F"/>
              </a:solidFill>
              <a:effectLst/>
              <a:latin typeface="Times New Roman" panose="02020603050405020304" pitchFamily="18" charset="0"/>
              <a:cs typeface="Times New Roman" panose="02020603050405020304" pitchFamily="18" charset="0"/>
            </a:endParaRPr>
          </a:p>
          <a:p>
            <a:pPr marL="114300" indent="0">
              <a:buNone/>
            </a:pPr>
            <a:endParaRPr lang="en-US" dirty="0"/>
          </a:p>
          <a:p>
            <a:endParaRPr lang="en-IN" dirty="0"/>
          </a:p>
        </p:txBody>
      </p:sp>
    </p:spTree>
    <p:extLst>
      <p:ext uri="{BB962C8B-B14F-4D97-AF65-F5344CB8AC3E}">
        <p14:creationId xmlns:p14="http://schemas.microsoft.com/office/powerpoint/2010/main" val="4073185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BA5AF-6786-2E5A-0871-A6E839D5AF57}"/>
              </a:ext>
            </a:extLst>
          </p:cNvPr>
          <p:cNvSpPr>
            <a:spLocks noGrp="1"/>
          </p:cNvSpPr>
          <p:nvPr>
            <p:ph type="title"/>
          </p:nvPr>
        </p:nvSpPr>
        <p:spPr>
          <a:xfrm>
            <a:off x="548640" y="232757"/>
            <a:ext cx="11238806" cy="523702"/>
          </a:xfrm>
        </p:spPr>
        <p:txBody>
          <a:bodyPr>
            <a:noAutofit/>
          </a:bodyPr>
          <a:lstStyle/>
          <a:p>
            <a:r>
              <a:rPr lang="en-IN" sz="2800" b="1" dirty="0">
                <a:solidFill>
                  <a:srgbClr val="1F497D"/>
                </a:solidFill>
                <a:latin typeface="Times New Roman" panose="02020603050405020304" pitchFamily="18" charset="0"/>
                <a:cs typeface="Times New Roman" panose="02020603050405020304" pitchFamily="18" charset="0"/>
              </a:rPr>
              <a:t>Bivariate Analysis : </a:t>
            </a:r>
            <a:r>
              <a:rPr lang="en-US" sz="2800" b="1" dirty="0">
                <a:solidFill>
                  <a:srgbClr val="1F497D"/>
                </a:solidFill>
                <a:latin typeface="Times New Roman" panose="02020603050405020304" pitchFamily="18" charset="0"/>
                <a:cs typeface="Times New Roman" panose="02020603050405020304" pitchFamily="18" charset="0"/>
              </a:rPr>
              <a:t> Top 10 Brands in terms of sales</a:t>
            </a:r>
            <a:endParaRPr lang="en-IN" sz="2800" dirty="0"/>
          </a:p>
        </p:txBody>
      </p:sp>
      <p:sp>
        <p:nvSpPr>
          <p:cNvPr id="6" name="Rectangle 2">
            <a:extLst>
              <a:ext uri="{FF2B5EF4-FFF2-40B4-BE49-F238E27FC236}">
                <a16:creationId xmlns:a16="http://schemas.microsoft.com/office/drawing/2014/main" id="{55C7C229-94D8-48A3-83F8-7E979A4E23D9}"/>
              </a:ext>
            </a:extLst>
          </p:cNvPr>
          <p:cNvSpPr>
            <a:spLocks noGrp="1" noChangeArrowheads="1"/>
          </p:cNvSpPr>
          <p:nvPr>
            <p:ph type="body" idx="1"/>
          </p:nvPr>
        </p:nvSpPr>
        <p:spPr bwMode="auto">
          <a:xfrm rot="10800000" flipH="1" flipV="1">
            <a:off x="7907576" y="1651469"/>
            <a:ext cx="401759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457200" eaLnBrk="0" fontAlgn="base" hangingPunct="0">
              <a:lnSpc>
                <a:spcPct val="100000"/>
              </a:lnSpc>
              <a:spcBef>
                <a:spcPct val="0"/>
              </a:spcBef>
              <a:spcAft>
                <a:spcPct val="0"/>
              </a:spcAft>
              <a:buClrTx/>
              <a:buSzTx/>
            </a:pPr>
            <a:r>
              <a:rPr lang="en-US" sz="2600" dirty="0">
                <a:latin typeface="Times New Roman" panose="02020603050405020304" pitchFamily="18" charset="0"/>
                <a:cs typeface="Times New Roman" panose="02020603050405020304" pitchFamily="18" charset="0"/>
              </a:rPr>
              <a:t>Bata leads in sales with the highest count, followed by </a:t>
            </a:r>
            <a:r>
              <a:rPr lang="en-US" sz="2600" dirty="0" err="1">
                <a:latin typeface="Times New Roman" panose="02020603050405020304" pitchFamily="18" charset="0"/>
                <a:cs typeface="Times New Roman" panose="02020603050405020304" pitchFamily="18" charset="0"/>
              </a:rPr>
              <a:t>Sparx</a:t>
            </a:r>
            <a:r>
              <a:rPr lang="en-US" sz="2600" dirty="0">
                <a:latin typeface="Times New Roman" panose="02020603050405020304" pitchFamily="18" charset="0"/>
                <a:cs typeface="Times New Roman" panose="02020603050405020304" pitchFamily="18" charset="0"/>
              </a:rPr>
              <a:t> and Doctor Extra Soft. These three brands significantly outperform others, making them strong choices for new sellers on Amazon.</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CC27D14-3F32-1303-C32B-AD8D922598AF}"/>
              </a:ext>
            </a:extLst>
          </p:cNvPr>
          <p:cNvPicPr>
            <a:picLocks noChangeAspect="1"/>
          </p:cNvPicPr>
          <p:nvPr/>
        </p:nvPicPr>
        <p:blipFill>
          <a:blip r:embed="rId2"/>
          <a:stretch>
            <a:fillRect/>
          </a:stretch>
        </p:blipFill>
        <p:spPr>
          <a:xfrm>
            <a:off x="266833" y="678398"/>
            <a:ext cx="7640743" cy="5811611"/>
          </a:xfrm>
          <a:prstGeom prst="rect">
            <a:avLst/>
          </a:prstGeom>
        </p:spPr>
      </p:pic>
    </p:spTree>
    <p:extLst>
      <p:ext uri="{BB962C8B-B14F-4D97-AF65-F5344CB8AC3E}">
        <p14:creationId xmlns:p14="http://schemas.microsoft.com/office/powerpoint/2010/main" val="1308927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18BE1-72A7-486F-E5BF-BA74700AE9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1CB7B7-AA0E-78B8-23D3-F32B670F25EF}"/>
              </a:ext>
            </a:extLst>
          </p:cNvPr>
          <p:cNvSpPr>
            <a:spLocks noGrp="1"/>
          </p:cNvSpPr>
          <p:nvPr>
            <p:ph type="title"/>
          </p:nvPr>
        </p:nvSpPr>
        <p:spPr>
          <a:xfrm>
            <a:off x="548640" y="232757"/>
            <a:ext cx="11238806" cy="523702"/>
          </a:xfrm>
        </p:spPr>
        <p:txBody>
          <a:bodyPr>
            <a:noAutofit/>
          </a:bodyPr>
          <a:lstStyle/>
          <a:p>
            <a:r>
              <a:rPr lang="en-IN" sz="2800" b="1" dirty="0">
                <a:solidFill>
                  <a:srgbClr val="1F497D"/>
                </a:solidFill>
                <a:latin typeface="Times New Roman" panose="02020603050405020304" pitchFamily="18" charset="0"/>
                <a:cs typeface="Times New Roman" panose="02020603050405020304" pitchFamily="18" charset="0"/>
              </a:rPr>
              <a:t>Bivariate Analysis :Top 10 Brands in terms Sales Amount</a:t>
            </a:r>
            <a:endParaRPr lang="en-IN" sz="2800" dirty="0"/>
          </a:p>
        </p:txBody>
      </p:sp>
      <p:sp>
        <p:nvSpPr>
          <p:cNvPr id="6" name="Rectangle 2">
            <a:extLst>
              <a:ext uri="{FF2B5EF4-FFF2-40B4-BE49-F238E27FC236}">
                <a16:creationId xmlns:a16="http://schemas.microsoft.com/office/drawing/2014/main" id="{7BA520BC-C8A3-9B35-7190-5CDA2D4EA55A}"/>
              </a:ext>
            </a:extLst>
          </p:cNvPr>
          <p:cNvSpPr>
            <a:spLocks noGrp="1" noChangeArrowheads="1"/>
          </p:cNvSpPr>
          <p:nvPr>
            <p:ph type="body" idx="1"/>
          </p:nvPr>
        </p:nvSpPr>
        <p:spPr bwMode="auto">
          <a:xfrm rot="10800000" flipH="1" flipV="1">
            <a:off x="7907576" y="1789968"/>
            <a:ext cx="401759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457200" eaLnBrk="0" fontAlgn="base" hangingPunct="0">
              <a:lnSpc>
                <a:spcPct val="100000"/>
              </a:lnSpc>
              <a:spcBef>
                <a:spcPct val="0"/>
              </a:spcBef>
              <a:spcAft>
                <a:spcPct val="0"/>
              </a:spcAft>
              <a:buClrTx/>
              <a:buSzTx/>
            </a:pPr>
            <a:r>
              <a:rPr lang="en-US" sz="2400" dirty="0">
                <a:latin typeface="Times New Roman" panose="02020603050405020304" pitchFamily="18" charset="0"/>
                <a:cs typeface="Times New Roman" panose="02020603050405020304" pitchFamily="18" charset="0"/>
              </a:rPr>
              <a:t>Bata has the highest total sales amount, followed by </a:t>
            </a:r>
            <a:r>
              <a:rPr lang="en-US" sz="2400" dirty="0" err="1">
                <a:latin typeface="Times New Roman" panose="02020603050405020304" pitchFamily="18" charset="0"/>
                <a:cs typeface="Times New Roman" panose="02020603050405020304" pitchFamily="18" charset="0"/>
              </a:rPr>
              <a:t>Sparx</a:t>
            </a:r>
            <a:r>
              <a:rPr lang="en-US" sz="2400" dirty="0">
                <a:latin typeface="Times New Roman" panose="02020603050405020304" pitchFamily="18" charset="0"/>
                <a:cs typeface="Times New Roman" panose="02020603050405020304" pitchFamily="18" charset="0"/>
              </a:rPr>
              <a:t> and Doctor Extra Soft. These brands generate the most revenue, making them strong choices for new sellers looking to maximize profitability on Amazon.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39C1A9C-9B55-9642-4BCD-1ACF8E1D880B}"/>
              </a:ext>
            </a:extLst>
          </p:cNvPr>
          <p:cNvPicPr>
            <a:picLocks noChangeAspect="1"/>
          </p:cNvPicPr>
          <p:nvPr/>
        </p:nvPicPr>
        <p:blipFill>
          <a:blip r:embed="rId2"/>
          <a:stretch>
            <a:fillRect/>
          </a:stretch>
        </p:blipFill>
        <p:spPr>
          <a:xfrm>
            <a:off x="404554" y="709612"/>
            <a:ext cx="7793276" cy="5438775"/>
          </a:xfrm>
          <a:prstGeom prst="rect">
            <a:avLst/>
          </a:prstGeom>
        </p:spPr>
      </p:pic>
    </p:spTree>
    <p:extLst>
      <p:ext uri="{BB962C8B-B14F-4D97-AF65-F5344CB8AC3E}">
        <p14:creationId xmlns:p14="http://schemas.microsoft.com/office/powerpoint/2010/main" val="1640103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530B2-8795-963C-6EE4-CBE54E34AD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A39101-2EDA-EE83-5EEF-24F2C6BC570D}"/>
              </a:ext>
            </a:extLst>
          </p:cNvPr>
          <p:cNvSpPr>
            <a:spLocks noGrp="1"/>
          </p:cNvSpPr>
          <p:nvPr>
            <p:ph type="title"/>
          </p:nvPr>
        </p:nvSpPr>
        <p:spPr>
          <a:xfrm>
            <a:off x="548640" y="232757"/>
            <a:ext cx="11238806" cy="523702"/>
          </a:xfrm>
        </p:spPr>
        <p:txBody>
          <a:bodyPr>
            <a:noAutofit/>
          </a:bodyPr>
          <a:lstStyle/>
          <a:p>
            <a:r>
              <a:rPr lang="en-IN" sz="2800" b="1" dirty="0">
                <a:solidFill>
                  <a:srgbClr val="1F497D"/>
                </a:solidFill>
                <a:latin typeface="Times New Roman" panose="02020603050405020304" pitchFamily="18" charset="0"/>
                <a:cs typeface="Times New Roman" panose="02020603050405020304" pitchFamily="18" charset="0"/>
              </a:rPr>
              <a:t>Bivariate Analysis : </a:t>
            </a:r>
            <a:r>
              <a:rPr lang="en-US" sz="2800" b="1" dirty="0">
                <a:solidFill>
                  <a:srgbClr val="1F497D"/>
                </a:solidFill>
                <a:latin typeface="Times New Roman" panose="02020603050405020304" pitchFamily="18" charset="0"/>
                <a:cs typeface="Times New Roman" panose="02020603050405020304" pitchFamily="18" charset="0"/>
              </a:rPr>
              <a:t> Top 10 Brands Category-wise Sales Count</a:t>
            </a:r>
            <a:endParaRPr lang="en-IN" sz="2800" dirty="0"/>
          </a:p>
        </p:txBody>
      </p:sp>
      <p:sp>
        <p:nvSpPr>
          <p:cNvPr id="6" name="Rectangle 2">
            <a:extLst>
              <a:ext uri="{FF2B5EF4-FFF2-40B4-BE49-F238E27FC236}">
                <a16:creationId xmlns:a16="http://schemas.microsoft.com/office/drawing/2014/main" id="{C2F69F79-6D62-AF87-BA21-2F78CDD16DB8}"/>
              </a:ext>
            </a:extLst>
          </p:cNvPr>
          <p:cNvSpPr>
            <a:spLocks noGrp="1" noChangeArrowheads="1"/>
          </p:cNvSpPr>
          <p:nvPr>
            <p:ph type="body" idx="1"/>
          </p:nvPr>
        </p:nvSpPr>
        <p:spPr bwMode="auto">
          <a:xfrm rot="10800000" flipH="1" flipV="1">
            <a:off x="7907576" y="1651469"/>
            <a:ext cx="401759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457200" eaLnBrk="0" fontAlgn="base" hangingPunct="0">
              <a:lnSpc>
                <a:spcPct val="100000"/>
              </a:lnSpc>
              <a:spcBef>
                <a:spcPct val="0"/>
              </a:spcBef>
              <a:spcAft>
                <a:spcPct val="0"/>
              </a:spcAft>
              <a:buClrTx/>
              <a:buSzTx/>
            </a:pPr>
            <a:r>
              <a:rPr lang="en-US" sz="2600" dirty="0">
                <a:latin typeface="Times New Roman" panose="02020603050405020304" pitchFamily="18" charset="0"/>
                <a:cs typeface="Times New Roman" panose="02020603050405020304" pitchFamily="18" charset="0"/>
              </a:rPr>
              <a:t>Sandals have the highest sales count, followed by slippers and shoes, making them the most popular footwear categories. New sellers should prioritize these categories for better sales performance.</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1D92525-E2AE-9608-C929-EF25ACF34150}"/>
              </a:ext>
            </a:extLst>
          </p:cNvPr>
          <p:cNvPicPr>
            <a:picLocks noChangeAspect="1"/>
          </p:cNvPicPr>
          <p:nvPr/>
        </p:nvPicPr>
        <p:blipFill>
          <a:blip r:embed="rId2"/>
          <a:stretch>
            <a:fillRect/>
          </a:stretch>
        </p:blipFill>
        <p:spPr>
          <a:xfrm>
            <a:off x="61913" y="652462"/>
            <a:ext cx="7845663" cy="5553075"/>
          </a:xfrm>
          <a:prstGeom prst="rect">
            <a:avLst/>
          </a:prstGeom>
        </p:spPr>
      </p:pic>
    </p:spTree>
    <p:extLst>
      <p:ext uri="{BB962C8B-B14F-4D97-AF65-F5344CB8AC3E}">
        <p14:creationId xmlns:p14="http://schemas.microsoft.com/office/powerpoint/2010/main" val="311763822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756</TotalTime>
  <Words>1225</Words>
  <Application>Microsoft Office PowerPoint</Application>
  <PresentationFormat>Widescreen</PresentationFormat>
  <Paragraphs>91</Paragraphs>
  <Slides>22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Times New Roman</vt:lpstr>
      <vt:lpstr>Libre Baskerville</vt:lpstr>
      <vt:lpstr>Courier New</vt:lpstr>
      <vt:lpstr>Arial Rounded MT Bold</vt:lpstr>
      <vt:lpstr>Arial Black</vt:lpstr>
      <vt:lpstr>Calibri</vt:lpstr>
      <vt:lpstr>Arial</vt:lpstr>
      <vt:lpstr>Wingdings</vt:lpstr>
      <vt:lpstr>Office Theme</vt:lpstr>
      <vt:lpstr>PowerPoint Presentation</vt:lpstr>
      <vt:lpstr>PowerPoint Presentation</vt:lpstr>
      <vt:lpstr>Use Case Market Trend Insights: Identify market trends (e.g., demand for certain brands ) to help sellers  make informed decisions.</vt:lpstr>
      <vt:lpstr>Web Scraping – Details</vt:lpstr>
      <vt:lpstr>PowerPoint Presentation</vt:lpstr>
      <vt:lpstr>📊 Summary of the Data:</vt:lpstr>
      <vt:lpstr>Bivariate Analysis :  Top 10 Brands in terms of sales</vt:lpstr>
      <vt:lpstr>Bivariate Analysis :Top 10 Brands in terms Sales Amount</vt:lpstr>
      <vt:lpstr>Bivariate Analysis :  Top 10 Brands Category-wise Sales Count</vt:lpstr>
      <vt:lpstr>Bivariate Analysis: Avg Sales Count vs Avg Discount(%) By Brand</vt:lpstr>
      <vt:lpstr>Bivariate Analysis :Avg Sales Count vs Avg Price By Brand</vt:lpstr>
      <vt:lpstr>Bivariate Analysis: Avg Sales Count vs Total Sales Amount By Brand</vt:lpstr>
      <vt:lpstr>Bivariate Analysis: Avg Sales Count vs Avg Price By Brand</vt:lpstr>
      <vt:lpstr>Bivariate Analysis: Gender vs Sales Count</vt:lpstr>
      <vt:lpstr>Bivariate Analysis: Gender vs Sales</vt:lpstr>
      <vt:lpstr>Bivariate Analysis: Impact of Water Resistance on Sales</vt:lpstr>
      <vt:lpstr>Multivariate Analysis: Correlation Heatmap</vt:lpstr>
      <vt:lpstr>Multivariate Analysis Steps: Pairplot</vt:lpstr>
      <vt:lpstr>Multivariate Analysis: Pairplot</vt:lpstr>
      <vt:lpstr>Conclusion</vt:lpstr>
      <vt:lpstr>Recommendation for New Sellers: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APPAJI GUNAVARDHAN RAO</cp:lastModifiedBy>
  <cp:revision>61</cp:revision>
  <dcterms:created xsi:type="dcterms:W3CDTF">2021-02-16T05:19:01Z</dcterms:created>
  <dcterms:modified xsi:type="dcterms:W3CDTF">2025-03-22T03:54:03Z</dcterms:modified>
</cp:coreProperties>
</file>