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0344-4B04-E944-AFE8-B810D2D1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7326-7544-8144-9F39-0262EACC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4F28-CDCE-DA4B-93F6-B5F96DD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55F9-2ABE-234A-8CE1-FBD4ED68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422F-E1E6-C94A-A9BB-8E884E1D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1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AD41-D7C0-6549-8EA9-B29B468B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0EC5-E64A-3146-BD31-AC45D55D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684D-10BD-8E41-A5C9-C7B18EC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1408-ADB4-F54C-9145-74838125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2CF1-0402-6947-931E-F9E3A9B5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52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8BE08-DB86-C94B-87A0-484D66E34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AC2A0-33B4-3F47-877E-7ECA5DE05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91E5-9CDF-BA4E-A10F-E279CD2F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0577-6773-C548-832D-AD99DE2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2B09-BCF9-534C-A017-3A6DB007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01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55E9-7FA0-CC4F-BEB3-7158262E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0B3B-1F56-B449-BDFD-3F9F26A4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13E4-911A-F747-91BC-DB3594FF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1861-EADD-CE4A-A828-095A6E23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4C15-BEA8-1C4E-BF1E-54221F96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CDBF5-AECE-BA4F-98D3-35F31EDAAB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6197" y="16098"/>
            <a:ext cx="2665803" cy="11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48B6-33C7-534C-84C4-3236FC62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CA5B-3468-264B-9490-BECDCE10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18D8-3FB1-054D-B765-A41F86FA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9EC7-E8E9-5644-8B9E-9DABD74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45EE-03A8-9544-9C44-E551D606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9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711E-49B4-7A46-86F9-A46DDA2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0557-DB60-194D-9D0F-F25EDF3E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A7EBA-5FD7-F844-8DE2-373CCDE0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8F981-B945-0F47-AB10-9F8D80D5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0C9F-E43A-8A46-8E50-737F3746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00D3-34F6-3741-A4AA-BFC4575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3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DF09-520F-9943-956F-791C84EB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7B0B-B203-6E4F-A240-4E759FA4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6EAD-A66B-1847-BC9C-563AC2FF1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9F751-3E56-4E43-8369-34AE7938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E24D-AC75-E245-944B-2CBB6FA42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54F5F-6682-B14B-B7A6-C7852CAE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44748-27E5-DC44-9B50-668609DA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07173-ACC9-E84E-9F74-BD0B728C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4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4EC8-10B5-BE42-9575-0E547178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72B8F-14D8-A84E-86D4-4D05CA9C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99574-FB46-A04D-933A-094F923C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CEF0B-AF17-3042-8F55-E25B86C1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57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2B52-6BD7-0B4A-84C7-A1B6812B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04C7E-2B95-424C-9F6A-29F3FBFC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D84D-4C99-BF48-A37B-7D4EC162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6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66FD-DC97-AC4C-A32B-8F08EB9C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BC6-6557-CB49-BF2B-ACD6EA33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B824-ACBE-574C-B232-A12FDA3C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53870-34C3-F445-81B3-4F5CD98C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359D-6E5D-0449-AE70-B021649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12F8-ABA4-1F45-901E-817DD043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5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82A9-8BF6-6745-86FD-5210AA48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AEAE5-72D6-A049-BD0A-050482555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5D1A7-3A34-E947-A043-07FF38D1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ADF5-39DB-1744-88D7-5F66ABCF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83F1B-1DB7-034F-89B1-EA7A90E5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154C-C9C9-5248-B9A4-04FE95B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F629A-AFA0-BA45-BED1-5E667A3D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4F56-02E3-E841-AEFF-E7AC7686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9F09-6A81-514D-B498-3AD925C38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7313-B684-E249-8F13-874A14C3DE19}" type="datetimeFigureOut">
              <a:rPr lang="tr-TR" smtClean="0"/>
              <a:t>24.01.2019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61B3-4F19-7E4B-AECC-102B1C0C3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8838-5103-E241-BF42-41F507F3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A6299-8C3C-B74A-8999-D13DEBCA1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0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tutorials.com/twelve-reasons-to-use-spring-framework/" TargetMode="External"/><Relationship Id="rId2" Type="http://schemas.openxmlformats.org/officeDocument/2006/relationships/hyperlink" Target="https://www.slideshare.net/cansrht/introduction-to-spring-framework-52669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why-spring-framework-is-popul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163VfHtvA" TargetMode="External"/><Relationship Id="rId2" Type="http://schemas.openxmlformats.org/officeDocument/2006/relationships/hyperlink" Target="https://hackernoon.com/why-spring-boot-is-an-excellent-choice-for-your-next-applications-cf5a0cdfa04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5bkniAjkZA" TargetMode="External"/><Relationship Id="rId4" Type="http://schemas.openxmlformats.org/officeDocument/2006/relationships/hyperlink" Target="https://www.youtube.com/watch?v=99Nw2smMTL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E1C9-091B-F34E-AC40-F7B2A19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İstanbul Spring </a:t>
            </a:r>
            <a:r>
              <a:rPr lang="tr-TR" dirty="0" err="1"/>
              <a:t>Meetup</a:t>
            </a:r>
            <a:r>
              <a:rPr lang="tr-TR" dirty="0"/>
              <a:t> </a:t>
            </a:r>
            <a:r>
              <a:rPr lang="tr-TR" dirty="0" err="1"/>
              <a:t>Group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3E1D5-F705-F142-8E83-D0105AF3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5" y="1447087"/>
            <a:ext cx="6940004" cy="2567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3398F-B9B8-BD4E-9124-9598BB70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1" y="1678811"/>
            <a:ext cx="3464493" cy="259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124BE-1F71-D844-B515-6D05066F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12" y="4583608"/>
            <a:ext cx="6619213" cy="2051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48864C-559A-C246-948C-BB08CF15CF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24" b="32821"/>
          <a:stretch/>
        </p:blipFill>
        <p:spPr>
          <a:xfrm>
            <a:off x="9207500" y="4471313"/>
            <a:ext cx="2146300" cy="22576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ABCC6D-BE27-BD4B-B965-C6606EFA6E97}"/>
              </a:ext>
            </a:extLst>
          </p:cNvPr>
          <p:cNvSpPr/>
          <p:nvPr/>
        </p:nvSpPr>
        <p:spPr>
          <a:xfrm>
            <a:off x="4642459" y="4009648"/>
            <a:ext cx="503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solidFill>
                  <a:srgbClr val="002060"/>
                </a:solidFill>
              </a:rPr>
              <a:t>https</a:t>
            </a:r>
            <a:r>
              <a:rPr lang="tr-TR" sz="2400" dirty="0">
                <a:solidFill>
                  <a:srgbClr val="002060"/>
                </a:solidFill>
              </a:rPr>
              <a:t>://</a:t>
            </a:r>
            <a:r>
              <a:rPr lang="tr-TR" sz="2400" dirty="0" err="1">
                <a:solidFill>
                  <a:srgbClr val="002060"/>
                </a:solidFill>
              </a:rPr>
              <a:t>springonetour.io</a:t>
            </a:r>
            <a:r>
              <a:rPr lang="tr-TR" sz="2400" dirty="0">
                <a:solidFill>
                  <a:srgbClr val="002060"/>
                </a:solidFill>
              </a:rPr>
              <a:t>/2019/</a:t>
            </a:r>
            <a:r>
              <a:rPr lang="tr-TR" sz="2400" dirty="0" err="1">
                <a:solidFill>
                  <a:srgbClr val="002060"/>
                </a:solidFill>
              </a:rPr>
              <a:t>istanbul</a:t>
            </a:r>
            <a:endParaRPr lang="tr-T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9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E3DB86-A4A9-2A42-85E9-43F19F2C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1" y="1365662"/>
            <a:ext cx="10093183" cy="41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E1C9-091B-F34E-AC40-F7B2A19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D096-C8E9-844F-9844-050AC299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474"/>
          </a:xfrm>
        </p:spPr>
        <p:txBody>
          <a:bodyPr>
            <a:normAutofit/>
          </a:bodyPr>
          <a:lstStyle/>
          <a:p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, </a:t>
            </a:r>
            <a:r>
              <a:rPr lang="tr-TR" dirty="0" err="1"/>
              <a:t>lego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 : </a:t>
            </a:r>
            <a:r>
              <a:rPr lang="tr-TR" sz="2000" dirty="0" err="1"/>
              <a:t>dependency</a:t>
            </a:r>
            <a:r>
              <a:rPr lang="tr-TR" sz="2000" dirty="0"/>
              <a:t> </a:t>
            </a:r>
            <a:r>
              <a:rPr lang="tr-TR" sz="2000" dirty="0" err="1"/>
              <a:t>injection</a:t>
            </a:r>
            <a:endParaRPr lang="tr-TR" dirty="0"/>
          </a:p>
          <a:p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solved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: </a:t>
            </a:r>
            <a:r>
              <a:rPr lang="tr-TR" sz="2000" dirty="0" err="1"/>
              <a:t>transactions</a:t>
            </a:r>
            <a:r>
              <a:rPr lang="tr-TR" sz="2000" dirty="0"/>
              <a:t>, </a:t>
            </a:r>
            <a:r>
              <a:rPr lang="tr-TR" sz="2000" dirty="0" err="1"/>
              <a:t>security</a:t>
            </a:r>
            <a:r>
              <a:rPr lang="tr-TR" sz="2000" dirty="0"/>
              <a:t>, data </a:t>
            </a:r>
            <a:r>
              <a:rPr lang="tr-TR" sz="2000" dirty="0" err="1"/>
              <a:t>access</a:t>
            </a:r>
            <a:r>
              <a:rPr lang="tr-TR" sz="2000" dirty="0"/>
              <a:t>, </a:t>
            </a:r>
            <a:r>
              <a:rPr lang="tr-TR" sz="2000" dirty="0" err="1"/>
              <a:t>integrations</a:t>
            </a:r>
            <a:r>
              <a:rPr lang="tr-TR" sz="2000" dirty="0"/>
              <a:t>, </a:t>
            </a:r>
            <a:r>
              <a:rPr lang="tr-TR" sz="2000" dirty="0" err="1"/>
              <a:t>etc</a:t>
            </a:r>
            <a:r>
              <a:rPr lang="tr-TR" sz="2000" dirty="0"/>
              <a:t>.</a:t>
            </a:r>
            <a:endParaRPr lang="tr-TR" dirty="0"/>
          </a:p>
          <a:p>
            <a:r>
              <a:rPr lang="tr-TR" dirty="0" err="1"/>
              <a:t>Consistent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model: </a:t>
            </a:r>
            <a:r>
              <a:rPr lang="tr-TR" sz="2000" dirty="0" err="1"/>
              <a:t>console</a:t>
            </a:r>
            <a:r>
              <a:rPr lang="tr-TR" sz="2000" dirty="0"/>
              <a:t> </a:t>
            </a:r>
            <a:r>
              <a:rPr lang="tr-TR" sz="2000" dirty="0" err="1"/>
              <a:t>app</a:t>
            </a:r>
            <a:r>
              <a:rPr lang="tr-TR" sz="2000" dirty="0"/>
              <a:t>, web </a:t>
            </a:r>
            <a:r>
              <a:rPr lang="tr-TR" sz="2000" dirty="0" err="1"/>
              <a:t>app</a:t>
            </a:r>
            <a:r>
              <a:rPr lang="tr-TR" sz="2000" dirty="0"/>
              <a:t>, </a:t>
            </a:r>
            <a:r>
              <a:rPr lang="tr-TR" sz="2000" dirty="0" err="1"/>
              <a:t>stream</a:t>
            </a:r>
            <a:r>
              <a:rPr lang="tr-TR" sz="2000" dirty="0"/>
              <a:t> </a:t>
            </a:r>
            <a:r>
              <a:rPr lang="tr-TR" sz="2000" dirty="0" err="1"/>
              <a:t>processing</a:t>
            </a:r>
            <a:r>
              <a:rPr lang="tr-TR" sz="2000" dirty="0"/>
              <a:t>, </a:t>
            </a:r>
            <a:r>
              <a:rPr lang="tr-TR" sz="2000" dirty="0" err="1"/>
              <a:t>etc</a:t>
            </a:r>
            <a:r>
              <a:rPr lang="tr-TR" sz="2000" dirty="0"/>
              <a:t>.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209439-6151-9542-922F-108DCA280906}"/>
              </a:ext>
            </a:extLst>
          </p:cNvPr>
          <p:cNvSpPr txBox="1">
            <a:spLocks/>
          </p:cNvSpPr>
          <p:nvPr/>
        </p:nvSpPr>
        <p:spPr>
          <a:xfrm>
            <a:off x="838200" y="4184422"/>
            <a:ext cx="10515600" cy="228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>
                <a:hlinkClick r:id="rId2"/>
              </a:rPr>
              <a:t>https://www.slideshare.net/cansrht/introduction-to-spring-framework-52669031</a:t>
            </a:r>
            <a:endParaRPr lang="tr-TR" sz="2000" dirty="0"/>
          </a:p>
          <a:p>
            <a:r>
              <a:rPr lang="tr-TR" sz="2000" dirty="0">
                <a:hlinkClick r:id="rId3"/>
              </a:rPr>
              <a:t>http://springtutorials.com/twelve-reasons-to-use-spring-framework/</a:t>
            </a:r>
            <a:endParaRPr lang="tr-TR" sz="2000" dirty="0"/>
          </a:p>
          <a:p>
            <a:r>
              <a:rPr lang="tr-TR" sz="2000" dirty="0">
                <a:hlinkClick r:id="rId4"/>
              </a:rPr>
              <a:t>https://dzone.com/articles/why-spring-framework-is-popular</a:t>
            </a:r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8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E1C9-091B-F34E-AC40-F7B2A19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Spring </a:t>
            </a:r>
            <a:r>
              <a:rPr lang="tr-TR" dirty="0" err="1"/>
              <a:t>Boot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D096-C8E9-844F-9844-050AC299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474"/>
          </a:xfrm>
        </p:spPr>
        <p:txBody>
          <a:bodyPr>
            <a:normAutofit/>
          </a:bodyPr>
          <a:lstStyle/>
          <a:p>
            <a:r>
              <a:rPr lang="tr-TR" dirty="0"/>
              <a:t>Spring </a:t>
            </a:r>
            <a:r>
              <a:rPr lang="tr-TR" dirty="0" err="1"/>
              <a:t>development</a:t>
            </a:r>
            <a:r>
              <a:rPr lang="tr-TR" dirty="0"/>
              <a:t> </a:t>
            </a:r>
            <a:r>
              <a:rPr lang="tr-TR" dirty="0" err="1"/>
              <a:t>easier</a:t>
            </a:r>
            <a:r>
              <a:rPr lang="tr-TR" dirty="0"/>
              <a:t>: </a:t>
            </a:r>
            <a:r>
              <a:rPr lang="tr-TR" sz="2000" dirty="0" err="1"/>
              <a:t>actuator</a:t>
            </a:r>
            <a:r>
              <a:rPr lang="tr-TR" sz="2000" dirty="0"/>
              <a:t>, </a:t>
            </a:r>
            <a:r>
              <a:rPr lang="tr-TR" sz="2000" dirty="0" err="1"/>
              <a:t>auto</a:t>
            </a:r>
            <a:r>
              <a:rPr lang="tr-TR" sz="2000" dirty="0"/>
              <a:t> </a:t>
            </a:r>
            <a:r>
              <a:rPr lang="tr-TR" sz="2000" dirty="0" err="1"/>
              <a:t>configurators</a:t>
            </a:r>
            <a:r>
              <a:rPr lang="tr-TR" sz="2000" dirty="0"/>
              <a:t>, </a:t>
            </a:r>
            <a:r>
              <a:rPr lang="tr-TR" sz="2000" dirty="0" err="1"/>
              <a:t>artifact</a:t>
            </a:r>
            <a:r>
              <a:rPr lang="tr-TR" sz="2000" dirty="0"/>
              <a:t> </a:t>
            </a:r>
            <a:r>
              <a:rPr lang="tr-TR" sz="2000" dirty="0" err="1"/>
              <a:t>dependencies</a:t>
            </a:r>
            <a:r>
              <a:rPr lang="tr-TR" sz="2000" dirty="0"/>
              <a:t>, </a:t>
            </a:r>
            <a:r>
              <a:rPr lang="tr-TR" sz="2000" dirty="0" err="1"/>
              <a:t>etc</a:t>
            </a:r>
            <a:r>
              <a:rPr lang="tr-TR" sz="2000" dirty="0"/>
              <a:t>.</a:t>
            </a:r>
            <a:endParaRPr lang="tr-TR" dirty="0"/>
          </a:p>
          <a:p>
            <a:r>
              <a:rPr lang="tr-TR" dirty="0"/>
              <a:t>Micro </a:t>
            </a:r>
            <a:r>
              <a:rPr lang="tr-TR" dirty="0" err="1"/>
              <a:t>services</a:t>
            </a:r>
            <a:r>
              <a:rPr lang="tr-TR" dirty="0"/>
              <a:t> </a:t>
            </a:r>
            <a:r>
              <a:rPr lang="tr-TR" dirty="0" err="1"/>
              <a:t>enabled</a:t>
            </a:r>
            <a:r>
              <a:rPr lang="tr-TR" dirty="0"/>
              <a:t>: </a:t>
            </a:r>
            <a:r>
              <a:rPr lang="tr-TR" sz="2000" dirty="0" err="1"/>
              <a:t>singe</a:t>
            </a:r>
            <a:r>
              <a:rPr lang="tr-TR" sz="2000" dirty="0"/>
              <a:t> </a:t>
            </a:r>
            <a:r>
              <a:rPr lang="tr-TR" sz="2000" dirty="0" err="1"/>
              <a:t>executable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file, </a:t>
            </a:r>
            <a:r>
              <a:rPr lang="tr-TR" sz="2000" dirty="0" err="1"/>
              <a:t>etc</a:t>
            </a:r>
            <a:r>
              <a:rPr lang="tr-TR" sz="2000" dirty="0"/>
              <a:t>.</a:t>
            </a:r>
            <a:endParaRPr lang="tr-TR" dirty="0"/>
          </a:p>
          <a:p>
            <a:r>
              <a:rPr lang="tr-TR" dirty="0" err="1"/>
              <a:t>Consistent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model: </a:t>
            </a:r>
            <a:r>
              <a:rPr lang="tr-TR" sz="2000" dirty="0" err="1"/>
              <a:t>console</a:t>
            </a:r>
            <a:r>
              <a:rPr lang="tr-TR" sz="2000" dirty="0"/>
              <a:t> </a:t>
            </a:r>
            <a:r>
              <a:rPr lang="tr-TR" sz="2000" dirty="0" err="1"/>
              <a:t>app</a:t>
            </a:r>
            <a:r>
              <a:rPr lang="tr-TR" sz="2000" dirty="0"/>
              <a:t>, web </a:t>
            </a:r>
            <a:r>
              <a:rPr lang="tr-TR" sz="2000" dirty="0" err="1"/>
              <a:t>app</a:t>
            </a:r>
            <a:r>
              <a:rPr lang="tr-TR" sz="2000" dirty="0"/>
              <a:t>, </a:t>
            </a:r>
            <a:r>
              <a:rPr lang="tr-TR" sz="2000" dirty="0" err="1"/>
              <a:t>stream</a:t>
            </a:r>
            <a:r>
              <a:rPr lang="tr-TR" sz="2000" dirty="0"/>
              <a:t> </a:t>
            </a:r>
            <a:r>
              <a:rPr lang="tr-TR" sz="2000" dirty="0" err="1"/>
              <a:t>processing</a:t>
            </a:r>
            <a:r>
              <a:rPr lang="tr-TR" sz="2000" dirty="0"/>
              <a:t>, </a:t>
            </a:r>
            <a:r>
              <a:rPr lang="tr-TR" sz="2000" dirty="0" err="1"/>
              <a:t>etc</a:t>
            </a:r>
            <a:r>
              <a:rPr lang="tr-TR" sz="2000" dirty="0"/>
              <a:t>.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209439-6151-9542-922F-108DCA280906}"/>
              </a:ext>
            </a:extLst>
          </p:cNvPr>
          <p:cNvSpPr txBox="1">
            <a:spLocks/>
          </p:cNvSpPr>
          <p:nvPr/>
        </p:nvSpPr>
        <p:spPr>
          <a:xfrm>
            <a:off x="838200" y="4184422"/>
            <a:ext cx="10515600" cy="214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>
                <a:hlinkClick r:id="rId2"/>
              </a:rPr>
              <a:t>https://hackernoon.com/why-spring-boot-is-an-excellent-choice-for-your-next-applications-cf5a0cdfa04f</a:t>
            </a:r>
            <a:endParaRPr lang="tr-TR" sz="2000" dirty="0"/>
          </a:p>
          <a:p>
            <a:r>
              <a:rPr lang="tr-TR" sz="2000" dirty="0">
                <a:hlinkClick r:id="rId3"/>
              </a:rPr>
              <a:t>https://www.youtube.com/watch?v=Ch163VfHtvA</a:t>
            </a:r>
            <a:r>
              <a:rPr lang="tr-TR" sz="2000" dirty="0"/>
              <a:t> (</a:t>
            </a:r>
            <a:r>
              <a:rPr lang="tr-TR" sz="2000" dirty="0" err="1"/>
              <a:t>What</a:t>
            </a:r>
            <a:r>
              <a:rPr lang="tr-TR" sz="2000" dirty="0"/>
              <a:t> is Spring </a:t>
            </a:r>
            <a:r>
              <a:rPr lang="tr-TR" sz="2000" dirty="0" err="1"/>
              <a:t>Boot</a:t>
            </a:r>
            <a:r>
              <a:rPr lang="tr-TR" sz="2000" dirty="0"/>
              <a:t>? | </a:t>
            </a:r>
            <a:r>
              <a:rPr lang="tr-TR" sz="2000" dirty="0" err="1"/>
              <a:t>Introduction</a:t>
            </a:r>
            <a:r>
              <a:rPr lang="tr-TR" sz="2000" dirty="0"/>
              <a:t>)</a:t>
            </a:r>
          </a:p>
          <a:p>
            <a:r>
              <a:rPr lang="tr-TR" sz="2000" dirty="0">
                <a:hlinkClick r:id="rId4"/>
              </a:rPr>
              <a:t>https://www.youtube.com/watch?v=99Nw2smMTLg</a:t>
            </a:r>
            <a:r>
              <a:rPr lang="tr-TR" sz="2000" dirty="0"/>
              <a:t> (</a:t>
            </a:r>
            <a:r>
              <a:rPr lang="tr-TR" sz="2000" dirty="0" err="1"/>
              <a:t>What</a:t>
            </a:r>
            <a:r>
              <a:rPr lang="tr-TR" sz="2000" dirty="0"/>
              <a:t> is Spring </a:t>
            </a:r>
            <a:r>
              <a:rPr lang="tr-TR" sz="2000" dirty="0" err="1"/>
              <a:t>Boot</a:t>
            </a:r>
            <a:r>
              <a:rPr lang="tr-TR" sz="2000" dirty="0"/>
              <a:t>)</a:t>
            </a:r>
          </a:p>
          <a:p>
            <a:r>
              <a:rPr lang="tr-TR" sz="2000" dirty="0">
                <a:hlinkClick r:id="rId5"/>
              </a:rPr>
              <a:t>https://www.youtube.com/watch?v=K5bkniAjkZA</a:t>
            </a:r>
            <a:r>
              <a:rPr lang="tr-TR" sz="2000" dirty="0"/>
              <a:t> (Spring </a:t>
            </a:r>
            <a:r>
              <a:rPr lang="tr-TR" sz="2000" dirty="0" err="1"/>
              <a:t>Boot</a:t>
            </a:r>
            <a:r>
              <a:rPr lang="tr-TR" sz="2000" dirty="0"/>
              <a:t> </a:t>
            </a:r>
            <a:r>
              <a:rPr lang="tr-TR" sz="2000" dirty="0" err="1"/>
              <a:t>Dependency</a:t>
            </a:r>
            <a:r>
              <a:rPr lang="tr-TR" sz="2000" dirty="0"/>
              <a:t> </a:t>
            </a:r>
            <a:r>
              <a:rPr lang="tr-TR" sz="2000" dirty="0" err="1"/>
              <a:t>Injection</a:t>
            </a:r>
            <a:r>
              <a:rPr lang="tr-T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40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E1C9-091B-F34E-AC40-F7B2A19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Hands-on </a:t>
            </a:r>
            <a:r>
              <a:rPr lang="tr-TR" dirty="0" err="1"/>
              <a:t>coding</a:t>
            </a:r>
            <a:endParaRPr lang="tr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BA547F-1024-1B48-BF78-ADD49D02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778"/>
          </a:xfrm>
        </p:spPr>
        <p:txBody>
          <a:bodyPr>
            <a:normAutofit/>
          </a:bodyPr>
          <a:lstStyle/>
          <a:p>
            <a:r>
              <a:rPr lang="tr-TR" dirty="0"/>
              <a:t>Spring </a:t>
            </a:r>
            <a:r>
              <a:rPr lang="tr-TR" dirty="0" err="1"/>
              <a:t>boot</a:t>
            </a:r>
            <a:r>
              <a:rPr lang="tr-TR" dirty="0"/>
              <a:t> web </a:t>
            </a:r>
            <a:r>
              <a:rPr lang="tr-TR" dirty="0" err="1"/>
              <a:t>app</a:t>
            </a:r>
            <a:r>
              <a:rPr lang="tr-TR" dirty="0"/>
              <a:t> (</a:t>
            </a:r>
            <a:r>
              <a:rPr lang="tr-TR" dirty="0" err="1"/>
              <a:t>hello</a:t>
            </a:r>
            <a:r>
              <a:rPr lang="tr-TR" dirty="0"/>
              <a:t>-service)</a:t>
            </a:r>
          </a:p>
          <a:p>
            <a:r>
              <a:rPr lang="tr-TR" dirty="0"/>
              <a:t>Spring </a:t>
            </a:r>
            <a:r>
              <a:rPr lang="tr-TR" dirty="0" err="1"/>
              <a:t>cloud</a:t>
            </a:r>
            <a:r>
              <a:rPr lang="tr-TR" dirty="0"/>
              <a:t> </a:t>
            </a:r>
            <a:r>
              <a:rPr lang="tr-TR" dirty="0" err="1"/>
              <a:t>config</a:t>
            </a:r>
            <a:r>
              <a:rPr lang="tr-TR" dirty="0"/>
              <a:t> server</a:t>
            </a:r>
          </a:p>
          <a:p>
            <a:r>
              <a:rPr lang="tr-TR" dirty="0"/>
              <a:t>Spring </a:t>
            </a:r>
            <a:r>
              <a:rPr lang="tr-TR" dirty="0" err="1"/>
              <a:t>boot</a:t>
            </a:r>
            <a:r>
              <a:rPr lang="tr-TR" dirty="0"/>
              <a:t> </a:t>
            </a:r>
            <a:r>
              <a:rPr lang="tr-TR" dirty="0" err="1"/>
              <a:t>actuator</a:t>
            </a:r>
            <a:r>
              <a:rPr lang="tr-TR" dirty="0"/>
              <a:t> (</a:t>
            </a:r>
            <a:r>
              <a:rPr lang="tr-TR" dirty="0" err="1"/>
              <a:t>metrics</a:t>
            </a:r>
            <a:r>
              <a:rPr lang="tr-TR" dirty="0"/>
              <a:t>, </a:t>
            </a:r>
            <a:r>
              <a:rPr lang="tr-TR" dirty="0" err="1"/>
              <a:t>info</a:t>
            </a:r>
            <a:r>
              <a:rPr lang="tr-TR" dirty="0"/>
              <a:t>, </a:t>
            </a:r>
            <a:r>
              <a:rPr lang="tr-TR" dirty="0" err="1"/>
              <a:t>health</a:t>
            </a:r>
            <a:r>
              <a:rPr lang="tr-TR" dirty="0"/>
              <a:t>, </a:t>
            </a:r>
            <a:r>
              <a:rPr lang="tr-TR" dirty="0" err="1"/>
              <a:t>refresh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)</a:t>
            </a:r>
          </a:p>
          <a:p>
            <a:r>
              <a:rPr lang="tr-TR" dirty="0"/>
              <a:t>Spring </a:t>
            </a:r>
            <a:r>
              <a:rPr lang="tr-TR" dirty="0" err="1"/>
              <a:t>cloud</a:t>
            </a:r>
            <a:r>
              <a:rPr lang="tr-TR" dirty="0"/>
              <a:t> service </a:t>
            </a:r>
            <a:r>
              <a:rPr lang="tr-TR" dirty="0" err="1"/>
              <a:t>registry</a:t>
            </a:r>
            <a:r>
              <a:rPr lang="tr-TR" dirty="0"/>
              <a:t> </a:t>
            </a:r>
          </a:p>
          <a:p>
            <a:r>
              <a:rPr lang="tr-TR" dirty="0"/>
              <a:t>Spring </a:t>
            </a:r>
            <a:r>
              <a:rPr lang="tr-TR" dirty="0" err="1"/>
              <a:t>boot</a:t>
            </a:r>
            <a:r>
              <a:rPr lang="tr-TR" dirty="0"/>
              <a:t> web </a:t>
            </a:r>
            <a:r>
              <a:rPr lang="tr-TR" dirty="0" err="1"/>
              <a:t>app</a:t>
            </a:r>
            <a:r>
              <a:rPr lang="tr-TR" dirty="0"/>
              <a:t> (</a:t>
            </a:r>
            <a:r>
              <a:rPr lang="tr-TR" dirty="0" err="1"/>
              <a:t>world</a:t>
            </a:r>
            <a:r>
              <a:rPr lang="tr-TR" dirty="0"/>
              <a:t>-service)</a:t>
            </a:r>
          </a:p>
          <a:p>
            <a:r>
              <a:rPr lang="tr-TR" dirty="0"/>
              <a:t>Spring </a:t>
            </a:r>
            <a:r>
              <a:rPr lang="tr-TR" dirty="0" err="1"/>
              <a:t>cloud</a:t>
            </a:r>
            <a:r>
              <a:rPr lang="tr-TR" dirty="0"/>
              <a:t> </a:t>
            </a:r>
            <a:r>
              <a:rPr lang="tr-TR" dirty="0" err="1"/>
              <a:t>feign</a:t>
            </a:r>
            <a:r>
              <a:rPr lang="tr-TR" dirty="0"/>
              <a:t> (</a:t>
            </a:r>
            <a:r>
              <a:rPr lang="tr-TR" dirty="0" err="1"/>
              <a:t>router</a:t>
            </a:r>
            <a:r>
              <a:rPr lang="tr-TR" dirty="0"/>
              <a:t>-service, </a:t>
            </a:r>
            <a:r>
              <a:rPr lang="tr-TR" dirty="0" err="1"/>
              <a:t>bring</a:t>
            </a:r>
            <a:r>
              <a:rPr lang="tr-TR" dirty="0"/>
              <a:t> «</a:t>
            </a:r>
            <a:r>
              <a:rPr lang="tr-TR" dirty="0" err="1"/>
              <a:t>hello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» </a:t>
            </a:r>
            <a:r>
              <a:rPr lang="tr-TR" dirty="0" err="1"/>
              <a:t>together</a:t>
            </a:r>
            <a:r>
              <a:rPr lang="tr-TR" dirty="0"/>
              <a:t>)</a:t>
            </a:r>
          </a:p>
          <a:p>
            <a:r>
              <a:rPr lang="tr-TR" dirty="0" err="1"/>
              <a:t>Monitoring</a:t>
            </a:r>
            <a:r>
              <a:rPr lang="tr-TR" dirty="0"/>
              <a:t> : </a:t>
            </a:r>
            <a:r>
              <a:rPr lang="tr-TR" dirty="0" err="1"/>
              <a:t>prometheus</a:t>
            </a:r>
            <a:r>
              <a:rPr lang="tr-TR" dirty="0"/>
              <a:t>, </a:t>
            </a:r>
            <a:r>
              <a:rPr lang="tr-TR" dirty="0" err="1"/>
              <a:t>grafana</a:t>
            </a:r>
            <a:r>
              <a:rPr lang="tr-TR" dirty="0"/>
              <a:t> ? (</a:t>
            </a:r>
            <a:r>
              <a:rPr lang="tr-TR" dirty="0" err="1"/>
              <a:t>if</a:t>
            </a:r>
            <a:r>
              <a:rPr lang="tr-TR" dirty="0"/>
              <a:t> time is </a:t>
            </a:r>
            <a:r>
              <a:rPr lang="tr-TR" dirty="0" err="1"/>
              <a:t>saved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7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E1C9-091B-F34E-AC40-F7B2A19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What’s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BA547F-1024-1B48-BF78-ADD49D02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778"/>
          </a:xfrm>
        </p:spPr>
        <p:txBody>
          <a:bodyPr>
            <a:normAutofit/>
          </a:bodyPr>
          <a:lstStyle/>
          <a:p>
            <a:r>
              <a:rPr lang="tr-TR" dirty="0"/>
              <a:t>Spring </a:t>
            </a:r>
            <a:r>
              <a:rPr lang="tr-TR" dirty="0" err="1"/>
              <a:t>Boot</a:t>
            </a:r>
            <a:r>
              <a:rPr lang="tr-TR" dirty="0"/>
              <a:t> data (</a:t>
            </a:r>
            <a:r>
              <a:rPr lang="tr-TR" sz="2000" dirty="0" err="1"/>
              <a:t>relational</a:t>
            </a:r>
            <a:r>
              <a:rPr lang="tr-TR" sz="2000" dirty="0"/>
              <a:t>, </a:t>
            </a:r>
            <a:r>
              <a:rPr lang="tr-TR" sz="2000" dirty="0" err="1"/>
              <a:t>non-relational</a:t>
            </a:r>
            <a:r>
              <a:rPr lang="tr-TR" sz="2000" dirty="0"/>
              <a:t> </a:t>
            </a:r>
            <a:r>
              <a:rPr lang="tr-TR" sz="2000" dirty="0" err="1"/>
              <a:t>e.g</a:t>
            </a:r>
            <a:r>
              <a:rPr lang="tr-TR" sz="2000" dirty="0"/>
              <a:t>. </a:t>
            </a:r>
            <a:r>
              <a:rPr lang="tr-TR" sz="2000" dirty="0" err="1"/>
              <a:t>Redis</a:t>
            </a:r>
            <a:r>
              <a:rPr lang="tr-TR" sz="2000" dirty="0"/>
              <a:t>, </a:t>
            </a:r>
            <a:r>
              <a:rPr lang="tr-TR" sz="2000" dirty="0" err="1"/>
              <a:t>cassandra</a:t>
            </a:r>
            <a:r>
              <a:rPr lang="tr-TR" sz="2000" dirty="0"/>
              <a:t>, </a:t>
            </a:r>
            <a:r>
              <a:rPr lang="tr-TR" sz="2000" dirty="0" err="1"/>
              <a:t>etc</a:t>
            </a:r>
            <a:r>
              <a:rPr lang="tr-TR" sz="2000" dirty="0"/>
              <a:t>.</a:t>
            </a:r>
            <a:r>
              <a:rPr lang="tr-TR" dirty="0"/>
              <a:t>)</a:t>
            </a:r>
          </a:p>
          <a:p>
            <a:r>
              <a:rPr lang="tr-TR" dirty="0"/>
              <a:t>Spring </a:t>
            </a:r>
            <a:r>
              <a:rPr lang="tr-TR" dirty="0" err="1"/>
              <a:t>Boot</a:t>
            </a:r>
            <a:r>
              <a:rPr lang="tr-TR" dirty="0"/>
              <a:t> </a:t>
            </a:r>
            <a:r>
              <a:rPr lang="tr-TR" dirty="0" err="1"/>
              <a:t>security</a:t>
            </a:r>
            <a:endParaRPr lang="tr-TR" dirty="0"/>
          </a:p>
          <a:p>
            <a:r>
              <a:rPr lang="tr-TR" dirty="0"/>
              <a:t>Project </a:t>
            </a:r>
            <a:r>
              <a:rPr lang="tr-TR" dirty="0" err="1"/>
              <a:t>Reactor</a:t>
            </a:r>
            <a:r>
              <a:rPr lang="tr-TR" dirty="0"/>
              <a:t> (</a:t>
            </a:r>
            <a:r>
              <a:rPr lang="tr-TR" sz="2000" dirty="0"/>
              <a:t>Mono, </a:t>
            </a:r>
            <a:r>
              <a:rPr lang="tr-TR" sz="2000" dirty="0" err="1"/>
              <a:t>Flux</a:t>
            </a:r>
            <a:r>
              <a:rPr lang="tr-TR" dirty="0"/>
              <a:t>)</a:t>
            </a:r>
          </a:p>
          <a:p>
            <a:r>
              <a:rPr lang="tr-TR" dirty="0"/>
              <a:t>Spring </a:t>
            </a:r>
            <a:r>
              <a:rPr lang="tr-TR" dirty="0" err="1"/>
              <a:t>webflux</a:t>
            </a:r>
            <a:r>
              <a:rPr lang="tr-TR" dirty="0"/>
              <a:t>, </a:t>
            </a:r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model</a:t>
            </a:r>
          </a:p>
          <a:p>
            <a:r>
              <a:rPr lang="tr-TR" dirty="0" err="1"/>
              <a:t>Microservices</a:t>
            </a:r>
            <a:endParaRPr lang="tr-TR" dirty="0"/>
          </a:p>
          <a:p>
            <a:r>
              <a:rPr lang="tr-TR" dirty="0"/>
              <a:t>Platform as a Service</a:t>
            </a:r>
          </a:p>
        </p:txBody>
      </p:sp>
    </p:spTree>
    <p:extLst>
      <p:ext uri="{BB962C8B-B14F-4D97-AF65-F5344CB8AC3E}">
        <p14:creationId xmlns:p14="http://schemas.microsoft.com/office/powerpoint/2010/main" val="425082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297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İstanbul Spring Meetup Group</vt:lpstr>
      <vt:lpstr>PowerPoint Presentation</vt:lpstr>
      <vt:lpstr>Why Spring Framework</vt:lpstr>
      <vt:lpstr>Why Spring Boot</vt:lpstr>
      <vt:lpstr>Hands-on coding</vt:lpstr>
      <vt:lpstr>What’s next from here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erdem.gunay@outlook.com</dc:creator>
  <cp:lastModifiedBy>erdem.gunay@outlook.com</cp:lastModifiedBy>
  <cp:revision>19</cp:revision>
  <dcterms:created xsi:type="dcterms:W3CDTF">2019-01-24T09:29:44Z</dcterms:created>
  <dcterms:modified xsi:type="dcterms:W3CDTF">2019-01-24T13:53:43Z</dcterms:modified>
</cp:coreProperties>
</file>