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7" r:id="rId3"/>
    <p:sldId id="269" r:id="rId4"/>
    <p:sldId id="270" r:id="rId5"/>
    <p:sldId id="271" r:id="rId6"/>
    <p:sldId id="276" r:id="rId7"/>
    <p:sldId id="272" r:id="rId8"/>
    <p:sldId id="273" r:id="rId9"/>
    <p:sldId id="268" r:id="rId10"/>
    <p:sldId id="275" r:id="rId11"/>
    <p:sldId id="27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84"/>
  </p:normalViewPr>
  <p:slideViewPr>
    <p:cSldViewPr snapToGrid="0">
      <p:cViewPr varScale="1">
        <p:scale>
          <a:sx n="113" d="100"/>
          <a:sy n="113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2380343"/>
            <a:ext cx="8873711" cy="2769989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Exploratory Data Analysis</a:t>
            </a:r>
          </a:p>
          <a:p>
            <a:r>
              <a:rPr lang="en-US" sz="4000" dirty="0"/>
              <a:t>&lt;Project name&gt;</a:t>
            </a:r>
          </a:p>
          <a:p>
            <a:endParaRPr lang="en-US" sz="4000" dirty="0"/>
          </a:p>
          <a:p>
            <a:r>
              <a:rPr lang="en-US" sz="2800" b="1" dirty="0"/>
              <a:t>&lt;Date&gt;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r>
              <a:rPr lang="en-US" sz="6000" dirty="0">
                <a:solidFill>
                  <a:srgbClr val="FF6600"/>
                </a:solidFill>
              </a:rPr>
              <a:t> </a:t>
            </a:r>
            <a:br>
              <a:rPr lang="en-US" sz="6000" dirty="0">
                <a:solidFill>
                  <a:srgbClr val="FF6600"/>
                </a:solidFill>
              </a:rPr>
            </a:br>
            <a:br>
              <a:rPr lang="en-US" sz="6000" dirty="0">
                <a:solidFill>
                  <a:srgbClr val="FF6600"/>
                </a:solidFill>
              </a:rPr>
            </a:br>
            <a:br>
              <a:rPr lang="en-US" sz="60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Those Interested</a:t>
            </a:r>
            <a:endParaRPr lang="en-US" sz="5400" b="1" dirty="0">
              <a:solidFill>
                <a:srgbClr val="FF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26DFCB2-50FA-B030-B723-6646CD5D98CA}"/>
              </a:ext>
            </a:extLst>
          </p:cNvPr>
          <p:cNvSpPr txBox="1"/>
          <p:nvPr/>
        </p:nvSpPr>
        <p:spPr>
          <a:xfrm>
            <a:off x="6556917" y="1014761"/>
            <a:ext cx="46166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study was made on python anaconda, firstly the data was cleansed by the help of pandas functions. Then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Kernal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Density Estimation plot was made with reference to sales being on the y-axis since it is the dependent variables that gets affected by others.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the csv sheet turned into excel I have made my 7 hypothesis where I saw 3 were of most importance. The plots were made to see if there was any pattern and in order to find out if one could reject the null hypothesis.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null was rejected once the plots were analyzed and the recommendations were driven from the data</a:t>
            </a:r>
          </a:p>
        </p:txBody>
      </p:sp>
    </p:spTree>
    <p:extLst>
      <p:ext uri="{BB962C8B-B14F-4D97-AF65-F5344CB8AC3E}">
        <p14:creationId xmlns:p14="http://schemas.microsoft.com/office/powerpoint/2010/main" val="1178117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r>
              <a:rPr lang="en-US" sz="60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60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60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60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br>
              <a:rPr lang="en-US" sz="54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400" b="1" dirty="0">
              <a:solidFill>
                <a:srgbClr val="FF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632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r>
              <a:rPr lang="en-US" sz="28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Description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Approach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Hypothesis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EDA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Forecasting Model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Recommendations</a:t>
            </a:r>
          </a:p>
          <a:p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5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60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Description</a:t>
            </a:r>
            <a:endParaRPr lang="en-US" b="1" dirty="0">
              <a:solidFill>
                <a:srgbClr val="FF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706592" y="-621634"/>
            <a:ext cx="6755867" cy="6214946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Australian company to make a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forcast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the future data, 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needs to be done is to firstly understand the past data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have made some hypothesis that could bring light upon the questions at hand. By referencing the data and the insights it might provide, I will eliminate the to hypothesis that are most crucial. 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hypothesis model requires there being a null hypothesis that must be rejected with a significant p-value hence we aim to arrive at the alternative hypothesis. 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18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Lastly there will be a forecasting model to better understand the timeline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649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6000" dirty="0">
                <a:solidFill>
                  <a:srgbClr val="FF6600"/>
                </a:solidFill>
              </a:rPr>
              <a:t>Approach</a:t>
            </a: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9490E6-5D1D-943C-F0B3-886FC10E767E}"/>
              </a:ext>
            </a:extLst>
          </p:cNvPr>
          <p:cNvSpPr txBox="1"/>
          <p:nvPr/>
        </p:nvSpPr>
        <p:spPr>
          <a:xfrm>
            <a:off x="6096000" y="936702"/>
            <a:ext cx="53116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Required libraries: Pandas, Matplotlib,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Sklearn</a:t>
            </a:r>
            <a:r>
              <a:rPr lang="en-US" dirty="0"/>
              <a:t>, Seaborn</a:t>
            </a:r>
          </a:p>
          <a:p>
            <a:endParaRPr lang="en-US" dirty="0"/>
          </a:p>
          <a:p>
            <a:r>
              <a:rPr lang="en-US" dirty="0"/>
              <a:t>Used methods: </a:t>
            </a:r>
            <a:r>
              <a:rPr lang="en-US" dirty="0" err="1"/>
              <a:t>Kernal</a:t>
            </a:r>
            <a:r>
              <a:rPr lang="en-US" dirty="0"/>
              <a:t> Density Estimation, correlation, timeline forecast, cluster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13E030-63EB-2284-F318-DB0626B9BE20}"/>
              </a:ext>
            </a:extLst>
          </p:cNvPr>
          <p:cNvSpPr txBox="1"/>
          <p:nvPr/>
        </p:nvSpPr>
        <p:spPr>
          <a:xfrm>
            <a:off x="6478859" y="3429000"/>
            <a:ext cx="49288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Sales in this case is the dependent variable and all others are possible independent variables which affect the sales rate!</a:t>
            </a:r>
          </a:p>
        </p:txBody>
      </p:sp>
    </p:spTree>
    <p:extLst>
      <p:ext uri="{BB962C8B-B14F-4D97-AF65-F5344CB8AC3E}">
        <p14:creationId xmlns:p14="http://schemas.microsoft.com/office/powerpoint/2010/main" val="1974385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56" name="Rectangle 3115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F300BAC-9C71-4F7B-E628-32C367761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954" y="641350"/>
            <a:ext cx="6853016" cy="501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151D78-4684-EB5D-4711-A85DE0E6A173}"/>
              </a:ext>
            </a:extLst>
          </p:cNvPr>
          <p:cNvSpPr txBox="1"/>
          <p:nvPr/>
        </p:nvSpPr>
        <p:spPr>
          <a:xfrm>
            <a:off x="780585" y="914399"/>
            <a:ext cx="2598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Hypothesis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E3479C86-EE48-E37B-5753-287C6B825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62224" y="4624967"/>
            <a:ext cx="9144000" cy="238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27B1E3-C175-39F1-F094-C9D064E20924}"/>
              </a:ext>
            </a:extLst>
          </p:cNvPr>
          <p:cNvSpPr txBox="1"/>
          <p:nvPr/>
        </p:nvSpPr>
        <p:spPr>
          <a:xfrm>
            <a:off x="615126" y="1176009"/>
            <a:ext cx="32227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 discount throughout years</a:t>
            </a:r>
            <a:endParaRPr lang="en-US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-2286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Ha.2: There are some prod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H0.3: Price discounts have no effect in sales during Covid</a:t>
            </a:r>
          </a:p>
          <a:p>
            <a:pPr marL="0" marR="0" indent="-2286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Ha.3: Promotions (three type) have caused more gross income</a:t>
            </a:r>
          </a:p>
          <a:p>
            <a:pPr marL="0" marR="0" indent="-2286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marR="0" indent="-285750" algn="l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Thanks to the discounts, despite 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beings fewer than other years there has been sales</a:t>
            </a:r>
            <a:endParaRPr lang="en-US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679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206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325" y="-673597"/>
            <a:ext cx="3429000" cy="1719072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l"/>
            <a:b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Hypothesis</a:t>
            </a:r>
            <a:endParaRPr lang="en-US" sz="2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66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312" y="1045475"/>
            <a:ext cx="3429000" cy="41980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l"/>
            <a:r>
              <a:rPr lang="en-US" sz="1900" dirty="0"/>
              <a:t>         </a:t>
            </a:r>
          </a:p>
          <a:p>
            <a:pPr marL="0" marR="0" indent="-2286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effectLst/>
              </a:rPr>
              <a:t>H0.2: All 6 products get the same discount throughout years</a:t>
            </a:r>
          </a:p>
          <a:p>
            <a:pPr marL="0" marR="0" indent="-2286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effectLst/>
              </a:rPr>
              <a:t>Ha.2: There are some products that gets more discounts</a:t>
            </a:r>
          </a:p>
          <a:p>
            <a:pPr marR="0" indent="-2286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/>
          </a:p>
          <a:p>
            <a:pPr marR="0" indent="-2286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>
              <a:effectLst/>
            </a:endParaRPr>
          </a:p>
          <a:p>
            <a:pPr marL="285750" marR="0" indent="-2857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H0.3: Price discounts have no effect in sales during Covid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Ha.3: Promotions (three type) have caused more gross income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indent="-2286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>
              <a:effectLst/>
            </a:endParaRPr>
          </a:p>
          <a:p>
            <a:pPr marL="114300" marR="0" indent="-342900" algn="l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Throughout Covid there has been lots of discounts</a:t>
            </a:r>
          </a:p>
          <a:p>
            <a:pPr marL="114300" marR="0" indent="-342900" algn="l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powerful sales seems to be the % 90- 85 point</a:t>
            </a:r>
          </a:p>
          <a:p>
            <a:pPr marL="114300" marR="0" indent="-342900" algn="l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endParaRPr lang="en-US" sz="1900" dirty="0">
              <a:effectLst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9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9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9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633E6B1-2658-8DD3-25DE-283ED7E1E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903389"/>
            <a:ext cx="6903720" cy="5051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590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" name="Rectangle 1037">
            <a:extLst>
              <a:ext uri="{FF2B5EF4-FFF2-40B4-BE49-F238E27FC236}">
                <a16:creationId xmlns:a16="http://schemas.microsoft.com/office/drawing/2014/main" id="{26FF42C2-EA15-4154-B242-E98E88CED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40" name="Rectangle 1039">
            <a:extLst>
              <a:ext uri="{FF2B5EF4-FFF2-40B4-BE49-F238E27FC236}">
                <a16:creationId xmlns:a16="http://schemas.microsoft.com/office/drawing/2014/main" id="{D79DE9F7-28C4-4856-BA57-D696E124C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978408"/>
            <a:ext cx="4056530" cy="1106424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algn="l"/>
            <a:br>
              <a:rPr lang="en-US" sz="2800"/>
            </a:br>
            <a:r>
              <a:rPr lang="en-US" sz="2800"/>
              <a:t> EDA</a:t>
            </a:r>
            <a:endParaRPr lang="en-US" sz="2800" b="1"/>
          </a:p>
        </p:txBody>
      </p:sp>
      <p:sp>
        <p:nvSpPr>
          <p:cNvPr id="1049" name="Rectangle 1041">
            <a:extLst>
              <a:ext uri="{FF2B5EF4-FFF2-40B4-BE49-F238E27FC236}">
                <a16:creationId xmlns:a16="http://schemas.microsoft.com/office/drawing/2014/main" id="{E1F9ED9C-121B-44C6-A308-5824769C4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0" name="Rectangle 1043">
            <a:extLst>
              <a:ext uri="{FF2B5EF4-FFF2-40B4-BE49-F238E27FC236}">
                <a16:creationId xmlns:a16="http://schemas.microsoft.com/office/drawing/2014/main" id="{4A5F8185-F27B-4E99-A06C-007336FE3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95865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2359152"/>
            <a:ext cx="4056530" cy="3429000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H0.7: There is no statistically significant difference between the success between Instore Catalogue and Store end promotion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Ha.7: Some promotions are more successful than others.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en-US" sz="1800" kern="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 algn="just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Store end promotions &amp; In-store promotions got more sales than Catalogue promotions </a:t>
            </a:r>
            <a:endParaRPr lang="en-US" sz="1800" kern="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76C26D5-B336-2957-2801-7EE634A29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79004" y="342901"/>
            <a:ext cx="3341369" cy="244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0F84BA5-A464-A940-B5D6-8DF86DFE0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20373" y="342901"/>
            <a:ext cx="3341369" cy="244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50004AC-4566-A194-33C7-4CB8263AD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52205" y="3109523"/>
            <a:ext cx="4178327" cy="305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988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r>
              <a:rPr lang="en-US" sz="60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Forecasting Model</a:t>
            </a:r>
            <a:br>
              <a:rPr lang="en-US" sz="6000" dirty="0">
                <a:solidFill>
                  <a:srgbClr val="FF6600"/>
                </a:solidFill>
              </a:rPr>
            </a:br>
            <a:br>
              <a:rPr lang="en-US" sz="6000" dirty="0">
                <a:solidFill>
                  <a:srgbClr val="FF6600"/>
                </a:solidFill>
              </a:rPr>
            </a:b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model was trained to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forcast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</a:t>
            </a:r>
            <a:b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</a:t>
            </a:r>
            <a:b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x is the date, y is the </a:t>
            </a:r>
            <a:b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 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4C60284F-62BB-BF63-606D-F2E30B43F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457" y="840581"/>
            <a:ext cx="6228543" cy="517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489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r>
              <a:rPr lang="en-US" sz="60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60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60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60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endParaRPr lang="en-US" sz="5400" b="1" dirty="0">
              <a:solidFill>
                <a:srgbClr val="FF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638416-3255-83CE-C980-31F7F480BA64}"/>
              </a:ext>
            </a:extLst>
          </p:cNvPr>
          <p:cNvSpPr txBox="1"/>
          <p:nvPr/>
        </p:nvSpPr>
        <p:spPr>
          <a:xfrm>
            <a:off x="6255834" y="1260088"/>
            <a:ext cx="47392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discounts between 10-15% makes sense In the covid period</a:t>
            </a:r>
          </a:p>
          <a:p>
            <a:pPr marL="400050" indent="-400050">
              <a:buFont typeface="+mj-lt"/>
              <a:buAutoNum type="romanU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In-store Promotion and Store-end promotions tends to have higher sales rates than catalogue promotion</a:t>
            </a:r>
          </a:p>
          <a:p>
            <a:pPr marL="400050" indent="-400050">
              <a:buFont typeface="+mj-lt"/>
              <a:buAutoNum type="romanU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Despite any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cathrostaphy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long as there being money around, with the right amount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discount,youre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items will get sold</a:t>
            </a:r>
          </a:p>
          <a:p>
            <a:pPr marL="400050" indent="-400050">
              <a:buFont typeface="+mj-lt"/>
              <a:buAutoNum type="roman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1757</TotalTime>
  <Words>571</Words>
  <Application>Microsoft Macintosh PowerPoint</Application>
  <PresentationFormat>Widescreen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   Agenda</vt:lpstr>
      <vt:lpstr>   Problem Description</vt:lpstr>
      <vt:lpstr>   Approach</vt:lpstr>
      <vt:lpstr>PowerPoint Presentation</vt:lpstr>
      <vt:lpstr>   Hypothesis</vt:lpstr>
      <vt:lpstr>  EDA</vt:lpstr>
      <vt:lpstr> Forecasting Model  A model was trained to forcast the sales While x is the date, y is the  sales </vt:lpstr>
      <vt:lpstr>    Recommendations</vt:lpstr>
      <vt:lpstr>    For Those Interested</vt:lpstr>
      <vt:lpstr>    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berna gündoğdu</dc:creator>
  <cp:lastModifiedBy>berna gündoğdu</cp:lastModifiedBy>
  <cp:revision>27</cp:revision>
  <dcterms:created xsi:type="dcterms:W3CDTF">2023-06-11T15:39:38Z</dcterms:created>
  <dcterms:modified xsi:type="dcterms:W3CDTF">2023-06-12T20:56:50Z</dcterms:modified>
</cp:coreProperties>
</file>