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48" y="1176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C397D-E126-19D3-8A39-E1F0AB27F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475313-88E9-B652-2C50-5A6783264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2C8C7A-A257-7B9F-4EB6-5E534FAD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4D30E-7A4B-5115-F7A9-DB0CA900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9FA8F2-E615-BA2C-D278-7E424604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85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DAAFF-A326-14B5-D15C-D4A552C3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A8058B-E693-C728-3A3B-E43EFDC30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82C375-4C5C-B1CC-9485-2BA6D92F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F02C1-0585-9A38-2E77-1CF78D2F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9925A-6C77-E6BD-94D8-B9429974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64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5B9502-2033-FE64-7780-B5252AC91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E0FEE3-1265-DB0B-C7CA-600DBDFDA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E028C1-D1CF-22A8-2B3C-BC910BD7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C41E7-AEAD-C8DE-78CA-B3813442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DBBF6-D776-C0DD-69AC-7FF37E60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82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FF256-077E-A933-DB12-473599AC6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2E6E1-66B7-3F80-1BE9-482F07380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8A188-D45B-AACE-A868-5C8AC3BC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D2E8A-0732-EBFC-84FA-382583E3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537488-4D66-7EF3-DEB9-A422F644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87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913F2-75DD-05BA-8028-9A648689D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29643E-74B9-9F24-BE0A-29F8430F0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9BE39C-4255-17D3-FADC-E84FBA16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92016-3E25-10F9-EE99-5FAFAF07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A0B272-AC2C-1D9F-5583-83F4001EC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62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52E68-6C6F-9D9A-D450-902E4D38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D3086D-4AFC-6331-7DE8-C3BDACA59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F8F20F-6CC9-78E2-91CB-DA60F61D6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36E0F-C83D-224E-6FFA-253903C1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EFA0C0-AF22-3096-2273-F7A0BE5D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24505F-ED48-48BB-C15F-19680FE4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99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04E14-BDD7-3830-E1B7-3B8384C4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8D96FF-FE98-4846-8FE1-BDD031F08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7ECF96-C291-2FA2-7A73-A0625FD41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2EC558-6D4A-6BF5-6C67-4307FCF2A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185191-80DA-FBCB-8F0B-F1628139F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DA9CAA-CF55-C6DA-4E43-0D1F492B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93EA4E-73E0-F6BF-77CF-A8DEAEDAF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6A4A52-AB3D-8A0C-E471-DF23B139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8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AC89E-3458-5127-2281-11424068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C4F5F4-5D3D-1FA9-1706-8362F113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85C99C-B2D1-9CA1-6099-552685DF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FEC028-9EC2-3507-3E80-82226046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07F0E-5B9B-F55B-C571-9999F2B3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970584-EE08-B614-9E6A-AFCA70A1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16809A-B58F-BE43-8F73-5E2CF50D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09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15DFA-BBBF-87FA-9E33-BA45A684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42083D-46E4-FABB-2E90-C98CBA735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557ED4-2F4B-74F8-6BE9-2C5DE2288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6D5F97-5CCD-9501-FA7F-74733076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946E54-E047-4A72-F56A-7FD9971C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3F344A-E405-D349-5403-4A032E70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47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CED7C-C5C5-9F15-B0E5-7999B5DE5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338C09-FE3D-E4DE-E682-0E92B3AFA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C0429D-6929-AD97-577B-8EFB2F41B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4E33FB-F297-237C-E685-06EFEC88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F5ED5C-3786-335D-CC6A-2756CEA0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E964CC-B367-EE02-9D10-1DD97E2F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53589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552539-5901-ECE7-3E8C-A32D8FE8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308DFE-79B4-FC37-1E70-5D0806FB3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A00BCE-9828-7662-B0FA-2D5734D1A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C8F1-13F3-42CB-B6E0-5DFC6E29E3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2F4DB9-C872-5A8F-F7CB-383B38F3B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842D4-6273-15CE-EE41-50554FD0E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34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6060" y="198120"/>
            <a:ext cx="11739880" cy="6461760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25140" y="2492012"/>
            <a:ext cx="39387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>
                <a:latin typeface="G마켓 산스 Bold"/>
                <a:ea typeface="G마켓 산스 Bold"/>
              </a:rPr>
              <a:t>2D</a:t>
            </a:r>
            <a:r>
              <a:rPr lang="ko-KR" altLang="en-US" sz="3600">
                <a:latin typeface="G마켓 산스 Bold"/>
                <a:ea typeface="G마켓 산스 Bold"/>
              </a:rPr>
              <a:t>게임제작 발표 </a:t>
            </a:r>
            <a:r>
              <a:rPr lang="en-US" altLang="ko-KR" sz="3600">
                <a:latin typeface="G마켓 산스 Bold"/>
                <a:ea typeface="G마켓 산스 Bold"/>
              </a:rPr>
              <a:t>3</a:t>
            </a:r>
            <a:endParaRPr lang="en-US" altLang="ko-KR" sz="3600">
              <a:latin typeface="G마켓 산스 Bold"/>
              <a:ea typeface="G마켓 산스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97412" y="2901003"/>
            <a:ext cx="2661653" cy="1145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600">
              <a:latin typeface="G마켓 산스 Bold"/>
              <a:ea typeface="G마켓 산스 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>
                <a:latin typeface="G마켓 산스 Medium"/>
                <a:ea typeface="G마켓 산스 Medium"/>
              </a:rPr>
              <a:t>2021184031</a:t>
            </a:r>
            <a:r>
              <a:rPr lang="ko-KR" altLang="en-US" sz="1500">
                <a:latin typeface="G마켓 산스 Medium"/>
                <a:ea typeface="G마켓 산스 Medium"/>
              </a:rPr>
              <a:t>임진석</a:t>
            </a:r>
            <a:endParaRPr lang="ko-KR" altLang="en-US" sz="1500">
              <a:latin typeface="G마켓 산스 Medium"/>
              <a:ea typeface="G마켓 산스 Medium"/>
            </a:endParaRPr>
          </a:p>
          <a:p>
            <a:pPr>
              <a:lnSpc>
                <a:spcPct val="150000"/>
              </a:lnSpc>
              <a:defRPr/>
            </a:pPr>
            <a:endParaRPr lang="ko-KR" altLang="en-US" sz="1500">
              <a:latin typeface="G마켓 산스 Medium"/>
              <a:ea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6060" y="198120"/>
            <a:ext cx="11739880" cy="6461760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500"/>
          </a:p>
        </p:txBody>
      </p:sp>
      <p:sp>
        <p:nvSpPr>
          <p:cNvPr id="4" name="TextBox 3"/>
          <p:cNvSpPr txBox="1"/>
          <p:nvPr/>
        </p:nvSpPr>
        <p:spPr>
          <a:xfrm>
            <a:off x="378819" y="520337"/>
            <a:ext cx="253202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>
                <a:latin typeface="G마켓 산스 Bold"/>
                <a:ea typeface="G마켓 산스 Bold"/>
              </a:rPr>
              <a:t>개발 전척도</a:t>
            </a:r>
            <a:endParaRPr lang="ko-KR" altLang="en-US" sz="3600">
              <a:latin typeface="G마켓 산스 Bold"/>
              <a:ea typeface="G마켓 산스 Bold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29389" y="121839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"/>
          <p:cNvGraphicFramePr>
            <a:graphicFrameLocks noGrp="1"/>
          </p:cNvGraphicFramePr>
          <p:nvPr/>
        </p:nvGraphicFramePr>
        <p:xfrm>
          <a:off x="469833" y="1210974"/>
          <a:ext cx="11253199" cy="508113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76952"/>
                <a:gridCol w="4354830"/>
                <a:gridCol w="4440556"/>
                <a:gridCol w="1280861"/>
              </a:tblGrid>
              <a:tr h="40667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내용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목표 범위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실제 개발 완료 범위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전척도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602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/>
                        <a:t>1</a:t>
                      </a:r>
                      <a:r>
                        <a:rPr lang="ko-KR" altLang="en-US" sz="1500"/>
                        <a:t>주차</a:t>
                      </a:r>
                      <a:endParaRPr lang="ko-KR" altLang="en-US" sz="1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300"/>
                        <a:t>게임 목표 및 이벤트 처리 이해 </a:t>
                      </a:r>
                      <a:endParaRPr lang="ko-KR" altLang="en-US" sz="13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300"/>
                        <a:t>게임 컨셉 변경 완료</a:t>
                      </a:r>
                      <a:endParaRPr lang="ko-KR" altLang="en-US" sz="13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300"/>
                        <a:t>100%</a:t>
                      </a:r>
                      <a:endParaRPr lang="en-US" altLang="ko-KR" sz="1300"/>
                    </a:p>
                  </a:txBody>
                  <a:tcPr marL="91440" marR="91440"/>
                </a:tc>
              </a:tr>
              <a:tr h="752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/>
                        <a:t>2</a:t>
                      </a:r>
                      <a:r>
                        <a:rPr lang="ko-KR" altLang="en-US" sz="1500"/>
                        <a:t>주차</a:t>
                      </a:r>
                      <a:endParaRPr lang="ko-KR" altLang="en-US" sz="1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300"/>
                        <a:t>- Idle, Walk, Attack1</a:t>
                      </a:r>
                      <a:r>
                        <a:rPr lang="en-US" altLang="ko-KR" sz="1300"/>
                        <a:t>, Attack2</a:t>
                      </a:r>
                      <a:r>
                        <a:rPr lang="ko-KR" altLang="en-US" sz="1300"/>
                        <a:t>상태 구현</a:t>
                      </a:r>
                      <a:endParaRPr lang="ko-KR" altLang="en-US" sz="13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300"/>
                        <a:t>- Idle, Walk, Attack1</a:t>
                      </a:r>
                      <a:r>
                        <a:rPr lang="en-US" altLang="ko-KR" sz="1300"/>
                        <a:t>, Attack2</a:t>
                      </a:r>
                      <a:r>
                        <a:rPr lang="ko-KR" altLang="en-US" sz="1300"/>
                        <a:t> 구현 완료</a:t>
                      </a:r>
                      <a:endParaRPr lang="ko-KR" altLang="en-US" sz="1300"/>
                    </a:p>
                    <a:p>
                      <a:pPr>
                        <a:defRPr/>
                      </a:pPr>
                      <a:r>
                        <a:rPr lang="en-US" altLang="ko-KR" sz="1300"/>
                        <a:t>-Attack2</a:t>
                      </a:r>
                      <a:r>
                        <a:rPr lang="ko-KR" altLang="en-US" sz="1300"/>
                        <a:t>시 </a:t>
                      </a:r>
                      <a:r>
                        <a:rPr lang="en-US" altLang="ko-KR" sz="1300"/>
                        <a:t>y</a:t>
                      </a:r>
                      <a:r>
                        <a:rPr lang="ko-KR" altLang="en-US" sz="1300"/>
                        <a:t>축 밀림현상 해결</a:t>
                      </a:r>
                      <a:r>
                        <a:rPr lang="en-US" altLang="ko-KR" sz="1300"/>
                        <a:t>X</a:t>
                      </a:r>
                      <a:endParaRPr lang="en-US" altLang="ko-KR" sz="1300"/>
                    </a:p>
                    <a:p>
                      <a:pPr>
                        <a:defRPr/>
                      </a:pPr>
                      <a:endParaRPr lang="ko-KR" altLang="en-US" sz="13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300"/>
                        <a:t>80%</a:t>
                      </a:r>
                      <a:endParaRPr lang="en-US" altLang="ko-KR" sz="1300"/>
                    </a:p>
                  </a:txBody>
                  <a:tcPr marL="91440" marR="91440"/>
                </a:tc>
              </a:tr>
              <a:tr h="84837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/>
                        <a:t>3</a:t>
                      </a:r>
                      <a:r>
                        <a:rPr lang="ko-KR" altLang="en-US" sz="1500"/>
                        <a:t>주차</a:t>
                      </a:r>
                      <a:endParaRPr lang="ko-KR" altLang="en-US" sz="1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300"/>
                        <a:t> HP, MP, EXP UI 설계 및 구현</a:t>
                      </a:r>
                      <a:endParaRPr lang="ko-KR" altLang="en-US" sz="1300"/>
                    </a:p>
                    <a:p>
                      <a:pPr>
                        <a:defRPr/>
                      </a:pPr>
                      <a:r>
                        <a:rPr lang="ko-KR" altLang="en-US" sz="1300"/>
                        <a:t>- MP 감소, HP 감소 로직</a:t>
                      </a:r>
                      <a:endParaRPr lang="ko-KR" altLang="en-US" sz="13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300"/>
                        <a:t>- HP, MP, EXP UI 구현 완료</a:t>
                      </a:r>
                      <a:endParaRPr lang="ko-KR" altLang="en-US" sz="1300"/>
                    </a:p>
                    <a:p>
                      <a:pPr>
                        <a:defRPr/>
                      </a:pPr>
                      <a:r>
                        <a:rPr lang="ko-KR" altLang="en-US" sz="1300"/>
                        <a:t>- MP 감소 구현완료</a:t>
                      </a:r>
                      <a:endParaRPr lang="ko-KR" altLang="en-US" sz="1300"/>
                    </a:p>
                    <a:p>
                      <a:pPr>
                        <a:defRPr/>
                      </a:pPr>
                      <a:r>
                        <a:rPr lang="ko-KR" altLang="en-US" sz="1300"/>
                        <a:t>- 보스 HP 감소 구현완료</a:t>
                      </a:r>
                      <a:endParaRPr lang="ko-KR" altLang="en-US" sz="13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300"/>
                        <a:t>100%</a:t>
                      </a:r>
                      <a:endParaRPr lang="en-US" altLang="ko-KR" sz="1300"/>
                    </a:p>
                  </a:txBody>
                  <a:tcPr marL="91440" marR="91440"/>
                </a:tc>
              </a:tr>
              <a:tr h="59871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/>
                        <a:t>4</a:t>
                      </a:r>
                      <a:r>
                        <a:rPr lang="ko-KR" altLang="en-US" sz="1500"/>
                        <a:t>주차</a:t>
                      </a:r>
                      <a:endParaRPr lang="ko-KR" altLang="en-US" sz="1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300"/>
                        <a:t>- 보스 애니메이션 구현</a:t>
                      </a:r>
                      <a:endParaRPr lang="ko-KR" altLang="en-US" sz="1300"/>
                    </a:p>
                    <a:p>
                      <a:pPr>
                        <a:defRPr/>
                      </a:pPr>
                      <a:r>
                        <a:rPr lang="ko-KR" altLang="en-US" sz="1300"/>
                        <a:t>- 캐릭터와 보스의 충돌 처리</a:t>
                      </a:r>
                      <a:endParaRPr lang="ko-KR" altLang="en-US" sz="13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300"/>
                        <a:t>-</a:t>
                      </a:r>
                      <a:r>
                        <a:rPr lang="ko-KR" altLang="en-US" sz="1300"/>
                        <a:t>보스 </a:t>
                      </a:r>
                      <a:r>
                        <a:rPr lang="en-US" altLang="ko-KR" sz="1300"/>
                        <a:t>Idle, Attack1, 2, 3</a:t>
                      </a:r>
                      <a:r>
                        <a:rPr lang="ko-KR" altLang="en-US" sz="1300"/>
                        <a:t>중 </a:t>
                      </a:r>
                      <a:r>
                        <a:rPr lang="en-US" altLang="ko-KR" sz="1300"/>
                        <a:t>1</a:t>
                      </a:r>
                      <a:r>
                        <a:rPr lang="ko-KR" altLang="en-US" sz="1300"/>
                        <a:t>만 구현</a:t>
                      </a:r>
                      <a:r>
                        <a:rPr lang="en-US" altLang="ko-KR" sz="1300"/>
                        <a:t>,</a:t>
                      </a:r>
                      <a:r>
                        <a:rPr lang="ko-KR" altLang="en-US" sz="1300"/>
                        <a:t> </a:t>
                      </a:r>
                      <a:r>
                        <a:rPr lang="en-US" altLang="ko-KR" sz="1300"/>
                        <a:t>dead(</a:t>
                      </a:r>
                      <a:r>
                        <a:rPr lang="ko-KR" altLang="en-US" sz="1300"/>
                        <a:t>뚜렷</a:t>
                      </a:r>
                      <a:r>
                        <a:rPr lang="en-US" altLang="ko-KR" sz="1300"/>
                        <a:t>X)</a:t>
                      </a:r>
                      <a:r>
                        <a:rPr lang="ko-KR" altLang="en-US" sz="1300"/>
                        <a:t> 구현</a:t>
                      </a:r>
                      <a:endParaRPr lang="ko-KR" altLang="en-US" sz="1300"/>
                    </a:p>
                    <a:p>
                      <a:pPr>
                        <a:defRPr/>
                      </a:pPr>
                      <a:r>
                        <a:rPr lang="en-US" altLang="ko-KR" sz="1300"/>
                        <a:t>-</a:t>
                      </a:r>
                      <a:r>
                        <a:rPr lang="ko-KR" altLang="en-US" sz="1300"/>
                        <a:t>충돌처리 완료</a:t>
                      </a:r>
                      <a:endParaRPr lang="ko-KR" altLang="en-US" sz="13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/>
                        <a:t>60%</a:t>
                      </a:r>
                      <a:endParaRPr lang="en-US" altLang="ko-KR" sz="1200"/>
                    </a:p>
                  </a:txBody>
                  <a:tcPr marL="91440" marR="91440"/>
                </a:tc>
              </a:tr>
              <a:tr h="50361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/>
                        <a:t>5</a:t>
                      </a:r>
                      <a:r>
                        <a:rPr lang="ko-KR" altLang="en-US" sz="1500"/>
                        <a:t>주차</a:t>
                      </a:r>
                      <a:endParaRPr lang="ko-KR" altLang="en-US" sz="1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200"/>
                        <a:t>- 보스 공격 패턴 추가</a:t>
                      </a:r>
                      <a:endParaRPr lang="ko-KR" altLang="en-US" sz="1200"/>
                    </a:p>
                    <a:p>
                      <a:pPr>
                        <a:defRPr/>
                      </a:pPr>
                      <a:r>
                        <a:rPr lang="ko-KR" altLang="en-US" sz="1200"/>
                        <a:t>- 캐릭터와 보스 간 공격 상호작용</a:t>
                      </a: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상호작용 구현</a:t>
                      </a:r>
                      <a:endParaRPr lang="ko-KR" altLang="en-US" sz="1200"/>
                    </a:p>
                    <a:p>
                      <a:pPr>
                        <a:defRPr/>
                      </a:pPr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보스 공격 패턴 추가 </a:t>
                      </a:r>
                      <a:r>
                        <a:rPr lang="en-US" altLang="ko-KR" sz="1200"/>
                        <a:t>X</a:t>
                      </a:r>
                      <a:endParaRPr lang="en-US" altLang="ko-KR" sz="12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/>
                        <a:t>25%</a:t>
                      </a:r>
                      <a:endParaRPr lang="en-US" altLang="ko-KR" sz="1200"/>
                    </a:p>
                  </a:txBody>
                  <a:tcPr marL="91440" marR="91440"/>
                </a:tc>
              </a:tr>
              <a:tr h="50361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/>
                        <a:t>6</a:t>
                      </a:r>
                      <a:r>
                        <a:rPr lang="ko-KR" altLang="en-US" sz="1500"/>
                        <a:t>주차</a:t>
                      </a:r>
                      <a:endParaRPr lang="ko-KR" altLang="en-US" sz="1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200"/>
                        <a:t>- 추가 오브젝트 구현</a:t>
                      </a:r>
                      <a:endParaRPr lang="ko-KR" altLang="en-US" sz="1200"/>
                    </a:p>
                    <a:p>
                      <a:pPr>
                        <a:defRPr/>
                      </a:pPr>
                      <a:r>
                        <a:rPr lang="ko-KR" altLang="en-US" sz="1200"/>
                        <a:t>- 충돌 처리 시스템 개발</a:t>
                      </a: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타일을 깔긴했으나 버그생겨서 가용</a:t>
                      </a:r>
                      <a:r>
                        <a:rPr lang="en-US" altLang="ko-KR" sz="1200"/>
                        <a:t>X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올라갈 수 있으나 내려오질 못함</a:t>
                      </a:r>
                      <a:r>
                        <a:rPr lang="en-US" altLang="ko-KR" sz="1200"/>
                        <a:t>)</a:t>
                      </a:r>
                      <a:endParaRPr lang="en-US" altLang="ko-KR" sz="12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/>
                        <a:t>10%</a:t>
                      </a:r>
                      <a:endParaRPr lang="en-US" altLang="ko-KR" sz="1200"/>
                    </a:p>
                  </a:txBody>
                  <a:tcPr marL="91440" marR="91440"/>
                </a:tc>
              </a:tr>
              <a:tr h="50361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/>
                        <a:t>7</a:t>
                      </a:r>
                      <a:r>
                        <a:rPr lang="ko-KR" altLang="en-US" sz="1500"/>
                        <a:t>주차</a:t>
                      </a:r>
                      <a:endParaRPr lang="ko-KR" altLang="en-US" sz="1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200"/>
                        <a:t>- 사운드 효과 및 배경음악 추가</a:t>
                      </a: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/>
                        <a:t>-attack1, attack2,</a:t>
                      </a:r>
                      <a:r>
                        <a:rPr lang="ko-KR" altLang="en-US" sz="1200"/>
                        <a:t> 배경음악 추가</a:t>
                      </a:r>
                      <a:endParaRPr lang="ko-KR" altLang="en-US" sz="1200"/>
                    </a:p>
                    <a:p>
                      <a:pPr>
                        <a:defRPr/>
                      </a:pPr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보스 사운드 구현 </a:t>
                      </a:r>
                      <a:r>
                        <a:rPr lang="en-US" altLang="ko-KR" sz="1200"/>
                        <a:t>X</a:t>
                      </a:r>
                      <a:endParaRPr lang="en-US" altLang="ko-KR" sz="12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/>
                        <a:t>70%</a:t>
                      </a:r>
                      <a:endParaRPr lang="en-US" altLang="ko-KR" sz="1200"/>
                    </a:p>
                  </a:txBody>
                  <a:tcPr marL="91440" marR="91440"/>
                </a:tc>
              </a:tr>
              <a:tr h="50361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100"/>
                        <a:t>8</a:t>
                      </a:r>
                      <a:r>
                        <a:rPr lang="ko-KR" altLang="en-US" sz="1100"/>
                        <a:t>주차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파일 배포 준비</a:t>
                      </a: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배포 준비 완료</a:t>
                      </a: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/>
                        <a:t>100%</a:t>
                      </a:r>
                      <a:endParaRPr lang="en-US" altLang="ko-KR" sz="1200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2321071"/>
          </a:xfrm>
          <a:prstGeom prst="rect">
            <a:avLst/>
          </a:prstGeom>
        </p:spPr>
      </p:pic>
      <p:graphicFrame>
        <p:nvGraphicFramePr>
          <p:cNvPr id="15" name=""/>
          <p:cNvGraphicFramePr>
            <a:graphicFrameLocks noGrp="1"/>
          </p:cNvGraphicFramePr>
          <p:nvPr/>
        </p:nvGraphicFramePr>
        <p:xfrm>
          <a:off x="2032000" y="3158792"/>
          <a:ext cx="8128000" cy="296354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064000"/>
                <a:gridCol w="4064000"/>
              </a:tblGrid>
              <a:tr h="35496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주</a:t>
                      </a:r>
                      <a:endParaRPr lang="ko-KR" altLang="en-US"/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커밋 횟수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Week of Oct 13</a:t>
                      </a:r>
                      <a:endParaRPr lang="en-US" altLang="ko-KR"/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Week of Oct 20</a:t>
                      </a:r>
                      <a:endParaRPr lang="en-US" altLang="ko-KR"/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Week of Nov 10</a:t>
                      </a:r>
                      <a:endParaRPr lang="en-US" altLang="ko-KR"/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8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Week of Nov 17</a:t>
                      </a:r>
                      <a:endParaRPr lang="en-US" altLang="ko-KR"/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Week of Nov 24</a:t>
                      </a:r>
                      <a:endParaRPr lang="en-US" altLang="ko-KR"/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Week of Dec 1</a:t>
                      </a:r>
                      <a:endParaRPr lang="en-US" altLang="ko-KR"/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10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Week of Dec 8</a:t>
                      </a:r>
                      <a:endParaRPr lang="en-US" altLang="ko-KR"/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191</ep:Words>
  <ep:PresentationFormat>와이드스크린</ep:PresentationFormat>
  <ep:Paragraphs>3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Office 테마</vt:lpstr>
      <vt:lpstr>슬라이드 1</vt:lpstr>
      <vt:lpstr>슬라이드 2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2022-05-24T05:24:49.000</dcterms:created>
  <dc:creator>조경은[ 직원 / 학술정보인프라부 ]</dc:creator>
  <cp:lastModifiedBy>PC</cp:lastModifiedBy>
  <dcterms:modified xsi:type="dcterms:W3CDTF">2024-12-08T13:25:11.673</dcterms:modified>
  <cp:revision>46</cp:revision>
  <dc:title>PowerPoint 프레젠테이션</dc:title>
  <cp:version/>
</cp:coreProperties>
</file>