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80" d="100"/>
          <a:sy n="80" d="100"/>
        </p:scale>
        <p:origin x="148" y="117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25140" y="2492012"/>
            <a:ext cx="39387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2D</a:t>
            </a:r>
            <a:r>
              <a:rPr lang="ko-KR" altLang="en-US" sz="3600">
                <a:latin typeface="G마켓 산스 Bold"/>
                <a:ea typeface="G마켓 산스 Bold"/>
              </a:rPr>
              <a:t>게임제작 발표 </a:t>
            </a:r>
            <a:r>
              <a:rPr lang="en-US" altLang="ko-KR" sz="3600">
                <a:latin typeface="G마켓 산스 Bold"/>
                <a:ea typeface="G마켓 산스 Bold"/>
              </a:rPr>
              <a:t>2</a:t>
            </a:r>
            <a:endParaRPr lang="en-US" altLang="ko-KR" sz="3600">
              <a:latin typeface="G마켓 산스 Bold"/>
              <a:ea typeface="G마켓 산스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412" y="2901003"/>
            <a:ext cx="2661653" cy="1145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600">
              <a:latin typeface="G마켓 산스 Bold"/>
              <a:ea typeface="G마켓 산스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latin typeface="G마켓 산스 Medium"/>
                <a:ea typeface="G마켓 산스 Medium"/>
              </a:rPr>
              <a:t>2021184031</a:t>
            </a:r>
            <a:r>
              <a:rPr lang="ko-KR" altLang="en-US" sz="1500">
                <a:latin typeface="G마켓 산스 Medium"/>
                <a:ea typeface="G마켓 산스 Medium"/>
              </a:rPr>
              <a:t>임진석</a:t>
            </a:r>
            <a:endParaRPr lang="ko-KR" altLang="en-US" sz="150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500"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820" y="520337"/>
            <a:ext cx="60086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G마켓 산스 Bold"/>
                <a:ea typeface="G마켓 산스 Bold"/>
              </a:rPr>
              <a:t>원래 프로젝트 개발 진행 상황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381542" y="2782669"/>
            <a:ext cx="8682448" cy="41582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마켓 산스 Bold"/>
                <a:ea typeface="G마켓 산스 Bold"/>
              </a:rPr>
              <a:t>플레이어가 기본 공격과 스킬을 사용해 보스와 싸우며 스킬을 강화하고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G마켓 산스 Bold"/>
              <a:ea typeface="G마켓 산스 Bold"/>
            </a:endParaRPr>
          </a:p>
        </p:txBody>
      </p:sp>
      <p:graphicFrame>
        <p:nvGraphicFramePr>
          <p:cNvPr id="13" name=""/>
          <p:cNvGraphicFramePr/>
          <p:nvPr/>
        </p:nvGraphicFramePr>
        <p:xfrm>
          <a:off x="460770" y="1353415"/>
          <a:ext cx="10974702" cy="4809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6274"/>
                <a:gridCol w="3590924"/>
                <a:gridCol w="6707504"/>
              </a:tblGrid>
              <a:tr h="420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작업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세부 내용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기획 및 기본 시스템 작업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게임 기획 문서 작성: 게임 컨셉 및 전투 구조 정의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기본 캐릭터 구현: 이동, 점프, 기본 공격 애니메이션 제작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플레이어 조작 시스템 구현: 키 입력 처리 및 충돌 판정 초기 설정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전투 시스템 및 UI 기초 구축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전투 시스템 구축: 기본 공격, 피격 시스템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UI 시스템 구축: 체력, 마나 바, 스킬 쿨타임 UI 배치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보스 기초 설정: 첫 보스의 이동/공격 패턴 및 초기 설정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보스 패턴 및 스킬 시스템 기초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보스 패턴 추가: 다단계 공격 패턴 구현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플레이어 스킬 시스템 구축: 스킬 및 쿨타임 시스템 구현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플레이어의 공격 반응 및 피격 시 효과 구현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전투 시스템 확장 및 테스트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보스 전투 테스트: 공격력 및 난이도 조정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스킬 및 아이템 시스템 확장: 새로운 스킬 및 회복 아이템 추가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버그 수정 및 디버깅: 전투 관련 오류 수정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기본 시스템 작업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게임 기획 문서 작성 세부화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기본 캐릭터 애니메이션 추가 작업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전투 시스템 및 UI 기초 구축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전투 시스템 디테일 강화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UI 구성 요소 추가 디자인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보스 패턴 및 스킬 시스템 기초 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보스 패턴 다양화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플레이어 스킬 반응성 개선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2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전투 시스템 확장 및 테스트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전투 시나리오 테스트 강화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버그 수정 반복 테스트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820" y="520337"/>
            <a:ext cx="49989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G마켓 산스 Bold"/>
                <a:ea typeface="G마켓 산스 Bold"/>
              </a:rPr>
              <a:t>프로젝트 계획 수정 내용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689109" y="1514619"/>
          <a:ext cx="5867876" cy="505777"/>
        </p:xfrm>
        <a:graphic>
          <a:graphicData uri="http://schemas.openxmlformats.org/drawingml/2006/table">
            <a:tbl>
              <a:tblPr firstRow="1" bandRow="1"/>
              <a:tblGrid>
                <a:gridCol w="1466969"/>
                <a:gridCol w="1466969"/>
                <a:gridCol w="1466969"/>
                <a:gridCol w="1466969"/>
              </a:tblGrid>
              <a:tr h="505777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1주차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게임 루프 및 이벤트 처리 이해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게임 컨셉 변경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100%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/>
          <p:nvPr/>
        </p:nvGraphicFramePr>
        <p:xfrm>
          <a:off x="663010" y="2116455"/>
          <a:ext cx="5760720" cy="100584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1440180"/>
                <a:gridCol w="1440180"/>
                <a:gridCol w="14401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2주차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Idle, Walk, Attack1 상태 구현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애니메이션 출력 및 상태 전환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키 입력에 따른 상태 전환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idle, walk, attlack1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구현 완료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다른 애니메이션 추가 예정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70%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/>
          <p:nvPr/>
        </p:nvGraphicFramePr>
        <p:xfrm>
          <a:off x="665777" y="3122445"/>
          <a:ext cx="5760720" cy="100584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1440180"/>
                <a:gridCol w="1440180"/>
                <a:gridCol w="14401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3주차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HP, MP, EXP UI 설계 및 구현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MP 감소, HP 감소 로직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HP, MP, EXP UI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구현 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완료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hp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감소 미구현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mp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감소 원하는대로 미구현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보스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 hp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구현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X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70%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/>
          <p:nvPr/>
        </p:nvGraphicFramePr>
        <p:xfrm>
          <a:off x="657961" y="4095748"/>
          <a:ext cx="5760720" cy="70104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1440180"/>
                <a:gridCol w="1440180"/>
                <a:gridCol w="1440180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4주차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보스 Idle 애니메이션 구현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캐릭터와 보스의 충돌 처리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보스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IDLE 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구현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충돌처리 구현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X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50%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/>
          <p:nvPr/>
        </p:nvGraphicFramePr>
        <p:xfrm>
          <a:off x="660245" y="4797266"/>
          <a:ext cx="5820250" cy="303371"/>
        </p:xfrm>
        <a:graphic>
          <a:graphicData uri="http://schemas.openxmlformats.org/drawingml/2006/table">
            <a:tbl>
              <a:tblPr firstRow="1" bandRow="1"/>
              <a:tblGrid>
                <a:gridCol w="1455062"/>
                <a:gridCol w="1455062"/>
                <a:gridCol w="1455062"/>
                <a:gridCol w="1455062"/>
              </a:tblGrid>
              <a:tr h="303371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5주차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보스 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상태 추가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미구현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0%</a:t>
                      </a:r>
                      <a:endParaRPr xmlns:mc="http://schemas.openxmlformats.org/markup-compatibility/2006" xmlns:hp="http://schemas.haansoft.com/office/presentation/8.0" lang="en-US" altLang="ko-KR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/>
          <p:nvPr/>
        </p:nvGraphicFramePr>
        <p:xfrm>
          <a:off x="684540" y="5253908"/>
          <a:ext cx="5760719" cy="548639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1440180"/>
                <a:gridCol w="1440180"/>
                <a:gridCol w="1440179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6주차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추가 오브젝트 구현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충돌 처리 시스템 개발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예정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/>
          <p:nvPr/>
        </p:nvGraphicFramePr>
        <p:xfrm>
          <a:off x="697285" y="5918834"/>
          <a:ext cx="5760720" cy="39624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1440180"/>
                <a:gridCol w="1440180"/>
                <a:gridCol w="14401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7주차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사운드 효과 및 배경음악 추가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예정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"/>
          <p:cNvGraphicFramePr/>
          <p:nvPr/>
        </p:nvGraphicFramePr>
        <p:xfrm>
          <a:off x="6545540" y="3429000"/>
          <a:ext cx="5316022" cy="548640"/>
        </p:xfrm>
        <a:graphic>
          <a:graphicData uri="http://schemas.openxmlformats.org/drawingml/2006/table">
            <a:tbl>
              <a:tblPr firstRow="1" bandRow="1"/>
              <a:tblGrid>
                <a:gridCol w="1330047"/>
                <a:gridCol w="1330047"/>
                <a:gridCol w="1325880"/>
                <a:gridCol w="1330047"/>
              </a:tblGrid>
              <a:tr h="54864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8주차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버그 수정 및 최적화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최종 테스트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예정</a:t>
                      </a:r>
                      <a:endParaRPr xmlns:mc="http://schemas.openxmlformats.org/markup-compatibility/2006" xmlns:hp="http://schemas.haansoft.com/office/presentation/8.0" lang="ko-KR" altLang="en-US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7092"/>
            <a:ext cx="12192000" cy="574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와이드스크린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2022-05-24T05:24:49.000</dcterms:created>
  <dc:creator>조경은[ 직원 / 학술정보인프라부 ]</dc:creator>
  <cp:lastModifiedBy>PC</cp:lastModifiedBy>
  <dcterms:modified xsi:type="dcterms:W3CDTF">2024-11-18T14:18:13.993</dcterms:modified>
  <cp:revision>33</cp:revision>
  <dc:title>PowerPoint 프레젠테이션</dc:title>
  <cp:version/>
</cp:coreProperties>
</file>