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3"/>
  </p:notesMasterIdLst>
  <p:sldIdLst>
    <p:sldId id="256" r:id="rId2"/>
    <p:sldId id="257" r:id="rId3"/>
    <p:sldId id="259" r:id="rId4"/>
    <p:sldId id="260" r:id="rId5"/>
    <p:sldId id="261" r:id="rId6"/>
    <p:sldId id="262" r:id="rId7"/>
    <p:sldId id="27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8" r:id="rId50"/>
    <p:sldId id="305" r:id="rId51"/>
    <p:sldId id="306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1" r:id="rId64"/>
    <p:sldId id="319" r:id="rId65"/>
    <p:sldId id="322" r:id="rId66"/>
    <p:sldId id="323" r:id="rId67"/>
    <p:sldId id="327" r:id="rId68"/>
    <p:sldId id="324" r:id="rId69"/>
    <p:sldId id="328" r:id="rId70"/>
    <p:sldId id="325" r:id="rId71"/>
    <p:sldId id="326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7" r:id="rId80"/>
    <p:sldId id="336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4" y="74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5DBA-D74A-44F6-A0E4-CB9E0F36D58A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62A0-DF23-46AF-83D6-C287503B2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4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8854-76C8-4D2B-9E18-50AA6448DDE8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7435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BD0A1AA7-B0DC-44D1-B104-EBB3F2B32C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05C6-01DC-426B-850A-C35DB300DDF8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6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1406-7149-41FD-AA88-CEF3A002D45E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9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1D40-F040-4FA4-BA99-7E82D4510A5C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0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B8D5-40CC-40D9-8294-3567C3601D9E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4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2616-37D7-4385-8E8E-8CDC8B980AF5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1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FB20-43F7-4463-A97C-3D6B83BE944C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5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9490-B0ED-4043-A96E-C1B90113E97D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C73F-CD18-4BFB-AF74-80D93F5618D0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8C0-FAC8-4B5B-9E95-8117B06E72FF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4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40E3-6417-4CE9-8D72-AFC7A766FB30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9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E2A0-A2DB-452E-9A06-44DA1EEEB195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773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1AA7-B0DC-44D1-B104-EBB3F2B32C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80935" y="64886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 </a:t>
            </a:r>
            <a:r>
              <a:rPr lang="en-US" altLang="ko-KR" dirty="0" smtClean="0"/>
              <a:t>91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1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778000" y="2006600"/>
            <a:ext cx="8636000" cy="2876550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6558" y="2921168"/>
            <a:ext cx="5518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i="1" dirty="0" smtClean="0"/>
              <a:t>JAVA PROJECT</a:t>
            </a:r>
            <a:endParaRPr lang="ko-KR" altLang="en-US" sz="6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0" y="3936831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GAME - TETRIS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855441" y="6492875"/>
            <a:ext cx="2743200" cy="365125"/>
          </a:xfrm>
        </p:spPr>
        <p:txBody>
          <a:bodyPr/>
          <a:lstStyle/>
          <a:p>
            <a:fld id="{BD0A1AA7-B0DC-44D1-B104-EBB3F2B32C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(2)-1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42900" y="1682234"/>
            <a:ext cx="576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square1 = {{"□", " "}, {"□", "□"}, {" ", "□"}};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67384" y="2474793"/>
            <a:ext cx="3683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35684" y="2856609"/>
            <a:ext cx="3683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2900" y="4425434"/>
            <a:ext cx="486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square2 = {{"□"},{"□"},{"□"},{"□"}};</a:t>
            </a:r>
          </a:p>
        </p:txBody>
      </p:sp>
      <p:sp>
        <p:nvSpPr>
          <p:cNvPr id="12" name="직사각형 11"/>
          <p:cNvSpPr/>
          <p:nvPr/>
        </p:nvSpPr>
        <p:spPr>
          <a:xfrm rot="10800000">
            <a:off x="2835683" y="5147079"/>
            <a:ext cx="368300" cy="132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08700" y="1682234"/>
            <a:ext cx="576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square3 = {{" ", "□"}, {"□", "□"}, {" ", "□"}};</a:t>
            </a:r>
          </a:p>
        </p:txBody>
      </p:sp>
      <p:sp>
        <p:nvSpPr>
          <p:cNvPr id="14" name="직사각형 13"/>
          <p:cNvSpPr/>
          <p:nvPr/>
        </p:nvSpPr>
        <p:spPr>
          <a:xfrm rot="10800000">
            <a:off x="9001170" y="2403879"/>
            <a:ext cx="368300" cy="1205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654053" y="2828883"/>
            <a:ext cx="3683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08700" y="4425434"/>
            <a:ext cx="483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square4 = {{"□", "□"}, {"□", "□"}};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820638" y="5324517"/>
            <a:ext cx="729364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(2)-2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4425434"/>
            <a:ext cx="562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square6 = {{" ", "□", "□"}, {"□", "□", " "}};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08700" y="1682234"/>
            <a:ext cx="468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square7 = {{"□", "□", "□", "□"}};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08700" y="4425434"/>
            <a:ext cx="562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square8 = {{" ", "□", " "}, {"□", "□", "□"}};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2900" y="1682136"/>
            <a:ext cx="576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square5 = {{" ", "□"}, {" ", "□"}, {"□", "□"}};</a:t>
            </a:r>
          </a:p>
        </p:txBody>
      </p:sp>
      <p:sp>
        <p:nvSpPr>
          <p:cNvPr id="20" name="직사각형 19"/>
          <p:cNvSpPr/>
          <p:nvPr/>
        </p:nvSpPr>
        <p:spPr>
          <a:xfrm rot="10800000">
            <a:off x="2835684" y="2403879"/>
            <a:ext cx="368300" cy="1205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488864" y="3252995"/>
            <a:ext cx="3683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3033978" y="5143584"/>
            <a:ext cx="3683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5400000">
            <a:off x="2689297" y="5511884"/>
            <a:ext cx="368300" cy="71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6200000">
            <a:off x="8771697" y="2479634"/>
            <a:ext cx="368300" cy="142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880094" y="5393252"/>
            <a:ext cx="3683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5400000">
            <a:off x="8880094" y="5330198"/>
            <a:ext cx="368300" cy="1205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(2)-3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42900" y="4425434"/>
            <a:ext cx="589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square10 = {{"□", " "}, {"□", "□"}, {"□", " "}};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08700" y="1682234"/>
            <a:ext cx="575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square11 = {{"□", " ", " "}, {"□", "□", "□"}};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08700" y="4425434"/>
            <a:ext cx="575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square12 = {{"□", "□", "□"}, {" ", " ", "□"}};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2900" y="1682136"/>
            <a:ext cx="576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String[][] square9 = {{"□", "□", "□"}, {" ", "□", " "}};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936502" y="2920471"/>
            <a:ext cx="3683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2936502" y="2133516"/>
            <a:ext cx="368300" cy="1205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2841818" y="5146047"/>
            <a:ext cx="368300" cy="1205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0118" y="5571052"/>
            <a:ext cx="3683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16200000">
            <a:off x="8959089" y="2559482"/>
            <a:ext cx="368300" cy="1205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540434" y="2622536"/>
            <a:ext cx="3683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16200000">
            <a:off x="8959089" y="5323847"/>
            <a:ext cx="368300" cy="1205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377744" y="5417148"/>
            <a:ext cx="368300" cy="355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164686" y="1482209"/>
            <a:ext cx="6709814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948731"/>
            <a:ext cx="4506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String[][] shape = new String[4][4];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point = 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step = 50;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score = 50;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lever = 1;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end = 0;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게임 시작</a:t>
            </a:r>
            <a:r>
              <a:rPr lang="en-US" altLang="ko-KR" dirty="0" smtClean="0"/>
              <a:t>!");</a:t>
            </a:r>
          </a:p>
          <a:p>
            <a:r>
              <a:rPr lang="en-US" altLang="ko-KR" dirty="0" err="1" smtClean="0"/>
              <a:t>Thread.sleep</a:t>
            </a:r>
            <a:r>
              <a:rPr lang="en-US" altLang="ko-KR" dirty="0" smtClean="0"/>
              <a:t>(1000);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4691" y="3479800"/>
            <a:ext cx="655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랜덤으로 뽑은 도형을 가져오기 위해 이차원 배열 </a:t>
            </a:r>
            <a:r>
              <a:rPr lang="en-US" altLang="ko-KR" b="1" dirty="0" smtClean="0"/>
              <a:t>shape </a:t>
            </a:r>
            <a:r>
              <a:rPr lang="ko-KR" altLang="en-US" b="1" dirty="0" smtClean="0"/>
              <a:t>선언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96000" y="3843515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String</a:t>
            </a:r>
          </a:p>
          <a:p>
            <a:r>
              <a:rPr lang="ko-KR" altLang="en-US" dirty="0" smtClean="0"/>
              <a:t>행의 길이 </a:t>
            </a:r>
            <a:r>
              <a:rPr lang="en-US" altLang="ko-KR" dirty="0" smtClean="0"/>
              <a:t>: 4</a:t>
            </a:r>
          </a:p>
          <a:p>
            <a:r>
              <a:rPr lang="ko-KR" altLang="en-US" dirty="0" smtClean="0"/>
              <a:t>열의 길이 </a:t>
            </a:r>
            <a:r>
              <a:rPr lang="en-US" altLang="ko-KR" dirty="0" smtClean="0"/>
              <a:t>: 4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42901" y="2948731"/>
            <a:ext cx="4114800" cy="3442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164686" y="1482209"/>
            <a:ext cx="6709814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948731"/>
            <a:ext cx="4506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String[][] shape = new String[4][4];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point = 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step = 50;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score = 50;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lever = 1;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end = 0;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게임 시작</a:t>
            </a:r>
            <a:r>
              <a:rPr lang="en-US" altLang="ko-KR" dirty="0" smtClean="0"/>
              <a:t>!");</a:t>
            </a:r>
          </a:p>
          <a:p>
            <a:r>
              <a:rPr lang="en-US" altLang="ko-KR" dirty="0" err="1" smtClean="0"/>
              <a:t>Thread.sleep</a:t>
            </a:r>
            <a:r>
              <a:rPr lang="en-US" altLang="ko-KR" dirty="0" smtClean="0"/>
              <a:t>(1000);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0188" y="23428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 선언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286500" y="2712163"/>
            <a:ext cx="2872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point – </a:t>
            </a:r>
            <a:r>
              <a:rPr lang="ko-KR" altLang="en-US" dirty="0" smtClean="0"/>
              <a:t>점수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step – </a:t>
            </a:r>
            <a:r>
              <a:rPr lang="ko-KR" altLang="en-US" dirty="0" smtClean="0"/>
              <a:t>횟수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core – </a:t>
            </a:r>
            <a:r>
              <a:rPr lang="ko-KR" altLang="en-US" dirty="0" smtClean="0"/>
              <a:t>최종 점수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level – </a:t>
            </a:r>
            <a:r>
              <a:rPr lang="ko-KR" altLang="en-US" dirty="0" smtClean="0"/>
              <a:t>레벨 저장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end – </a:t>
            </a:r>
            <a:r>
              <a:rPr lang="ko-KR" altLang="en-US" dirty="0" smtClean="0"/>
              <a:t>종료와 관련된 변수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366788" y="3275568"/>
            <a:ext cx="4114800" cy="1385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164686" y="1482209"/>
            <a:ext cx="6709814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948731"/>
            <a:ext cx="45066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String[][] shape = new String[4][4];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point = 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step = 50;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score = 50;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lever = 1;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end = 0;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게임 시작</a:t>
            </a:r>
            <a:r>
              <a:rPr lang="en-US" altLang="ko-KR" dirty="0" smtClean="0"/>
              <a:t>!");</a:t>
            </a:r>
          </a:p>
          <a:p>
            <a:r>
              <a:rPr lang="en-US" altLang="ko-KR" dirty="0" err="1" smtClean="0"/>
              <a:t>Thread.sleep</a:t>
            </a:r>
            <a:r>
              <a:rPr lang="en-US" altLang="ko-KR" dirty="0" smtClean="0"/>
              <a:t>(1000);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6688" y="33672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메서드 사용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80100" y="3736538"/>
            <a:ext cx="5868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게임 시작</a:t>
            </a:r>
            <a:r>
              <a:rPr lang="en-US" altLang="ko-KR" dirty="0" smtClean="0"/>
              <a:t>!” </a:t>
            </a:r>
            <a:r>
              <a:rPr lang="ko-KR" altLang="en-US" dirty="0" smtClean="0"/>
              <a:t>이라는 문자열을 콘솔에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 다음 코드를 천천히 시작하기 위해 </a:t>
            </a:r>
            <a:r>
              <a:rPr lang="en-US" altLang="ko-KR" dirty="0" smtClean="0"/>
              <a:t>sleep(1000)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42899" y="4659868"/>
            <a:ext cx="4671783" cy="7122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6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(4)-1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137" y="1905507"/>
            <a:ext cx="81264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= step; n &gt; 0; n--) {	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| "+point+" |      | </a:t>
            </a:r>
            <a:r>
              <a:rPr lang="ko-KR" altLang="en-US" dirty="0" smtClean="0"/>
              <a:t>기회 </a:t>
            </a:r>
            <a:r>
              <a:rPr lang="en-US" altLang="ko-KR" dirty="0" smtClean="0"/>
              <a:t>| " +n+" | 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</a:t>
            </a:r>
            <a:r>
              <a:rPr lang="ko-KR" altLang="en-US" dirty="0" smtClean="0"/>
              <a:t>목표 점수 </a:t>
            </a:r>
            <a:r>
              <a:rPr lang="en-US" altLang="ko-KR" dirty="0" smtClean="0"/>
              <a:t>| "+score+" | lever1 | " +lever+" | 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		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" ";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rd.nextInt</a:t>
            </a:r>
            <a:r>
              <a:rPr lang="en-US" altLang="ko-KR" dirty="0" smtClean="0"/>
              <a:t>(12)+1;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12504" y="311150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게임 횟수와 관련된 </a:t>
            </a:r>
            <a:r>
              <a:rPr lang="ko-KR" altLang="en-US" b="1" dirty="0" err="1" smtClean="0"/>
              <a:t>반복문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038875" y="3667641"/>
            <a:ext cx="2316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Step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 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--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2900" y="1905506"/>
            <a:ext cx="4114800" cy="38761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(4)-2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137" y="1905507"/>
            <a:ext cx="81264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= step; n &gt; 0; n--) {	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| "+point+" |      | </a:t>
            </a:r>
            <a:r>
              <a:rPr lang="ko-KR" altLang="en-US" dirty="0" smtClean="0"/>
              <a:t>기회 </a:t>
            </a:r>
            <a:r>
              <a:rPr lang="en-US" altLang="ko-KR" dirty="0" smtClean="0"/>
              <a:t>| " +n+" | 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</a:t>
            </a:r>
            <a:r>
              <a:rPr lang="ko-KR" altLang="en-US" dirty="0" smtClean="0"/>
              <a:t>목표 점수 </a:t>
            </a:r>
            <a:r>
              <a:rPr lang="en-US" altLang="ko-KR" dirty="0" smtClean="0"/>
              <a:t>| "+score+" | lever1 | " +lever+" | 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		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" ";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rd.nextInt</a:t>
            </a:r>
            <a:r>
              <a:rPr lang="en-US" altLang="ko-KR" dirty="0" smtClean="0"/>
              <a:t>(12)+1;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12504" y="31115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메서드 사용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9038875" y="3667641"/>
            <a:ext cx="233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점수</a:t>
            </a:r>
            <a:r>
              <a:rPr lang="en-US" altLang="ko-KR" dirty="0" smtClean="0"/>
              <a:t>, level </a:t>
            </a:r>
            <a:r>
              <a:rPr lang="ko-KR" altLang="en-US" dirty="0" smtClean="0"/>
              <a:t>과 관련된</a:t>
            </a:r>
            <a:endParaRPr lang="en-US" altLang="ko-KR" dirty="0" smtClean="0"/>
          </a:p>
          <a:p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변수의 값</a:t>
            </a:r>
            <a:endParaRPr lang="en-US" altLang="ko-KR" dirty="0" smtClean="0"/>
          </a:p>
          <a:p>
            <a:r>
              <a:rPr lang="ko-KR" altLang="en-US" dirty="0" smtClean="0"/>
              <a:t>콘솔에 출력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64471" y="2282308"/>
            <a:ext cx="7388392" cy="162929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(4)-3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137" y="1905507"/>
            <a:ext cx="81264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= step; n &gt; 0; n--) {	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| "+point+" |      | </a:t>
            </a:r>
            <a:r>
              <a:rPr lang="ko-KR" altLang="en-US" dirty="0" smtClean="0"/>
              <a:t>기회 </a:t>
            </a:r>
            <a:r>
              <a:rPr lang="en-US" altLang="ko-KR" dirty="0" smtClean="0"/>
              <a:t>| " +n+" | 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</a:t>
            </a:r>
            <a:r>
              <a:rPr lang="ko-KR" altLang="en-US" dirty="0" smtClean="0"/>
              <a:t>목표 점수 </a:t>
            </a:r>
            <a:r>
              <a:rPr lang="en-US" altLang="ko-KR" dirty="0" smtClean="0"/>
              <a:t>| "+score+" | lever1 | " +lever+" | 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		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" ";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rd.nextInt</a:t>
            </a:r>
            <a:r>
              <a:rPr lang="en-US" altLang="ko-KR" dirty="0" smtClean="0"/>
              <a:t>(12)+1;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12504" y="311150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배열 </a:t>
            </a:r>
            <a:r>
              <a:rPr lang="en-US" altLang="ko-KR" b="1" dirty="0" smtClean="0"/>
              <a:t>shape</a:t>
            </a:r>
            <a:r>
              <a:rPr lang="ko-KR" altLang="en-US" b="1" dirty="0" smtClean="0"/>
              <a:t>의 값 변경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937275" y="3667641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en-US" altLang="ko-KR" dirty="0" smtClean="0"/>
              <a:t>shape </a:t>
            </a:r>
            <a:r>
              <a:rPr lang="ko-KR" altLang="en-US" dirty="0" smtClean="0"/>
              <a:t>의 값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으로 저장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16000" y="3886200"/>
            <a:ext cx="5473700" cy="141073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(4)-4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137" y="1905507"/>
            <a:ext cx="81264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 = step; n &gt; 0; n--) {	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| "+point+" |      | </a:t>
            </a:r>
            <a:r>
              <a:rPr lang="ko-KR" altLang="en-US" dirty="0" smtClean="0"/>
              <a:t>기회 </a:t>
            </a:r>
            <a:r>
              <a:rPr lang="en-US" altLang="ko-KR" dirty="0" smtClean="0"/>
              <a:t>| " +n+" | 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</a:t>
            </a:r>
            <a:r>
              <a:rPr lang="ko-KR" altLang="en-US" dirty="0" smtClean="0"/>
              <a:t>목표 점수 </a:t>
            </a:r>
            <a:r>
              <a:rPr lang="en-US" altLang="ko-KR" dirty="0" smtClean="0"/>
              <a:t>| "+score+" | lever1 | " +lever+" | 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		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" ";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rd.nextInt</a:t>
            </a:r>
            <a:r>
              <a:rPr lang="en-US" altLang="ko-KR" dirty="0" smtClean="0"/>
              <a:t>(12)+1;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12504" y="31115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 선언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861075" y="3667641"/>
            <a:ext cx="29001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배열에 지정된 도형을</a:t>
            </a:r>
            <a:endParaRPr lang="en-US" altLang="ko-KR" dirty="0" smtClean="0"/>
          </a:p>
          <a:p>
            <a:r>
              <a:rPr lang="ko-KR" altLang="en-US" dirty="0" smtClean="0"/>
              <a:t>랜덤으로 가져오기 위해</a:t>
            </a:r>
            <a:endParaRPr lang="en-US" altLang="ko-KR" dirty="0" smtClean="0"/>
          </a:p>
          <a:p>
            <a:r>
              <a:rPr lang="ko-KR" altLang="en-US" dirty="0" smtClean="0"/>
              <a:t>랜덤 클래스를 사용해</a:t>
            </a:r>
            <a:endParaRPr lang="en-US" altLang="ko-KR" dirty="0" smtClean="0"/>
          </a:p>
          <a:p>
            <a:r>
              <a:rPr lang="en-US" altLang="ko-KR" dirty="0" smtClean="0"/>
              <a:t>1 ~ 12</a:t>
            </a:r>
            <a:r>
              <a:rPr lang="ko-KR" altLang="en-US" dirty="0" smtClean="0"/>
              <a:t>까지의 무작위 수를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19200" y="5219701"/>
            <a:ext cx="3314700" cy="37912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0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TABLE OF CONTENTS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5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256" y="2057400"/>
            <a:ext cx="17571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/>
              <a:t>1. IDEA</a:t>
            </a:r>
            <a:endParaRPr lang="ko-KR" altLang="en-US" sz="3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3256" y="3581583"/>
            <a:ext cx="29792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2</a:t>
            </a:r>
            <a:r>
              <a:rPr lang="en-US" altLang="ko-KR" sz="3500" b="1" dirty="0" smtClean="0"/>
              <a:t>. CODE </a:t>
            </a:r>
            <a:r>
              <a:rPr lang="ko-KR" altLang="en-US" sz="3500" b="1" dirty="0" smtClean="0"/>
              <a:t>분석</a:t>
            </a:r>
            <a:endParaRPr lang="ko-KR" altLang="en-US" sz="3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3256" y="4951875"/>
            <a:ext cx="16161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 smtClean="0"/>
              <a:t>3. </a:t>
            </a:r>
            <a:r>
              <a:rPr lang="ko-KR" altLang="en-US" sz="3500" b="1" dirty="0" smtClean="0"/>
              <a:t>영상</a:t>
            </a:r>
            <a:endParaRPr lang="ko-KR" altLang="en-US" sz="35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2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</a:t>
            </a:r>
            <a:r>
              <a:rPr lang="en-US" altLang="ko-KR" b="1" dirty="0"/>
              <a:t>5</a:t>
            </a:r>
            <a:r>
              <a:rPr lang="en-US" altLang="ko-KR" b="1" dirty="0" smtClean="0"/>
              <a:t>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1)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square1.length || j == square1[0].length)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square1[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1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6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square1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</a:t>
            </a:r>
            <a:r>
              <a:rPr lang="en-US" altLang="ko-KR" b="1" dirty="0"/>
              <a:t>5</a:t>
            </a:r>
            <a:r>
              <a:rPr lang="en-US" altLang="ko-KR" b="1" dirty="0" smtClean="0"/>
              <a:t>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1)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square1.length || j == square1[0].length)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square1[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1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067130"/>
            <a:ext cx="2959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square1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square1[0]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(6)-1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2)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square2.length || j == square2[0].length)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square2[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2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6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square2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(6)-2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2)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square2.length || j == square2[0].length)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square2[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2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067130"/>
            <a:ext cx="2959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square2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square2[0]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(7)-1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3)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square3.length || j == square3[0].length)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square3[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3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6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square3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(7)-2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3)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square3.length || j == square3[0].length)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square3[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3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2959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square3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square3[0]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(8)-1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4)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square4.length || j == square4[0].length)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square4[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4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6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square4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(8)-2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4)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square4.length || j == square4[0].length)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square4[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4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2959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square4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square4[0]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(9)-1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5)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square5.length || j == square5[0].length)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square5[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5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6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square5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(9)-2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5)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square5.length || j == square5[0].length)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square5[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5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2959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square5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square5[0]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00" y="739258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IDEA – TETRIS (1)</a:t>
            </a:r>
            <a:endParaRPr lang="ko-KR" altLang="en-US" b="1" dirty="0"/>
          </a:p>
        </p:txBody>
      </p:sp>
      <p:sp>
        <p:nvSpPr>
          <p:cNvPr id="3" name="오각형 2"/>
          <p:cNvSpPr/>
          <p:nvPr/>
        </p:nvSpPr>
        <p:spPr>
          <a:xfrm>
            <a:off x="342900" y="3067050"/>
            <a:ext cx="3530600" cy="1638300"/>
          </a:xfrm>
          <a:prstGeom prst="homePlat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solidFill>
                  <a:schemeClr val="tx1"/>
                </a:solidFill>
              </a:rPr>
              <a:t>도형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4343400" y="3067050"/>
            <a:ext cx="3530600" cy="1638300"/>
          </a:xfrm>
          <a:prstGeom prst="homePlat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solidFill>
                  <a:schemeClr val="tx1"/>
                </a:solidFill>
              </a:rPr>
              <a:t>점수 및 횟수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8343900" y="3067050"/>
            <a:ext cx="3530600" cy="1638300"/>
          </a:xfrm>
          <a:prstGeom prst="homePlat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solidFill>
                  <a:schemeClr val="tx1"/>
                </a:solidFill>
              </a:rPr>
              <a:t>종료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(10)-1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6)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&gt;=square6.length || j == square6[0].length)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square6[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6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6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square6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(10)-2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6)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&gt;=square6.length || j == square6[0].length)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square6[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6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2959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square6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square6[0]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(11)-1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7)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&gt;=square7.length || j == square7[0].length)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square7[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7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6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square7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(11)-2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7)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&gt;=square7.length || j == square7[0].length)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square7[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7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2959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square7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square7[0]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(12)-1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8)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&gt;=square8.length || j == square8[0].length)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square8[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8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6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square8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3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(12)-2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8)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&gt;=square8.length || j == square8[0].length)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square8[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8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2959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square8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square8[0]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4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(13)-1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9)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&gt;=square9.length || j == square9[0].length)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square9[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9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635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square9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(13)-2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0026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9)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&gt;=square9.length || j == square9[0].length)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square9[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9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2959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square9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square9[0]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9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(14)-1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1741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10)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&gt;=square10.length || j == square10[0].length)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square10[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10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76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square10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(14)-2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1741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10)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&gt;=square10.length || j == square10[0].length)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square10[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10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3086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square10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square10[0]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00" y="739258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IDEA – </a:t>
            </a:r>
            <a:r>
              <a:rPr lang="ko-KR" altLang="en-US" b="1" dirty="0" smtClean="0"/>
              <a:t>도형 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  <p:sp>
        <p:nvSpPr>
          <p:cNvPr id="3" name="오각형 2"/>
          <p:cNvSpPr/>
          <p:nvPr/>
        </p:nvSpPr>
        <p:spPr>
          <a:xfrm>
            <a:off x="342900" y="3067050"/>
            <a:ext cx="3530600" cy="1638300"/>
          </a:xfrm>
          <a:prstGeom prst="homePlat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solidFill>
                  <a:schemeClr val="tx1"/>
                </a:solidFill>
              </a:rPr>
              <a:t>도형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660900" y="1482209"/>
            <a:ext cx="7213600" cy="4829691"/>
          </a:xfrm>
          <a:prstGeom prst="frame">
            <a:avLst>
              <a:gd name="adj1" fmla="val 20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1979" y="1913493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다양한 도형을 랜덤으로 가져오기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51979" y="3093005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랜덤으로 가져온 도형으로 행과 열로 구성된 틀에 넣기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51979" y="4272517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smtClean="0"/>
              <a:t>도형으로 큰 틀의 맨 아래로 내리기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51979" y="5452029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아래에 있는 도형 위에 다른 도형들 쌓기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(15)-1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1741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11)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&gt;=square11.length || j == square11[0].length)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square11[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11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76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square11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(15)-2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1741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11)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&gt;=square11.length || j == square11[0].length)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square11[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11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3086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square11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square11[0]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(16)-1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1741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12)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&gt;=square12.length || j == square12[0].length)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square12[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65032" y="3095189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12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65032" y="3651330"/>
            <a:ext cx="276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문 사용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ko-KR" altLang="en-US" dirty="0" smtClean="0"/>
              <a:t>배열 </a:t>
            </a:r>
            <a:r>
              <a:rPr lang="en-US" altLang="ko-KR" dirty="0" smtClean="0"/>
              <a:t>square12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03200" y="2501195"/>
            <a:ext cx="8128224" cy="9278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3700" y="4110757"/>
            <a:ext cx="3035300" cy="46390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(16)-2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8519592" y="1482209"/>
            <a:ext cx="3354908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91741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} else if(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 == 12)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&gt;=square12.length || j == square12[0].length) {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square12[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26932" y="2882464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조건문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 == 12 </a:t>
            </a:r>
            <a:r>
              <a:rPr lang="ko-KR" altLang="en-US" b="1" dirty="0" smtClean="0"/>
              <a:t>인 경우</a:t>
            </a:r>
            <a:endParaRPr lang="en-US" altLang="ko-KR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26932" y="3438605"/>
            <a:ext cx="3086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square12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square12[0]</a:t>
            </a:r>
            <a:r>
              <a:rPr lang="ko-KR" altLang="en-US" dirty="0" smtClean="0"/>
              <a:t>의 길이</a:t>
            </a:r>
            <a:endParaRPr lang="en-US" altLang="ko-KR" dirty="0" smtClean="0"/>
          </a:p>
          <a:p>
            <a:r>
              <a:rPr lang="ko-KR" altLang="en-US" dirty="0" smtClean="0"/>
              <a:t>와 같아지면 </a:t>
            </a:r>
            <a:r>
              <a:rPr lang="en-US" altLang="ko-KR" dirty="0" smtClean="0"/>
              <a:t>break;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60700" y="3339747"/>
            <a:ext cx="5270724" cy="8766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9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(17)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7351127" y="1482209"/>
            <a:ext cx="4523373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18042" y="2510989"/>
            <a:ext cx="79691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("〓〓〓〓〓〓〓〓〓〓〓〓〓〓〓〓〓〓〓〓");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         !now!          |");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("|   	     ");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][j]);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("  	  |");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("〓〓〓〓〓〓〓〓〓〓〓〓〓〓〓〓〓〓〓〓");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39970" y="4293282"/>
            <a:ext cx="414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문을 사용해 배열에 저장된 값 출력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539969" y="29858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메서드 사용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711492" y="335519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매개변수 </a:t>
            </a:r>
            <a:r>
              <a:rPr lang="ko-KR" altLang="en-US" smtClean="0"/>
              <a:t>안의 문자열을 콘솔에 출력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(18)-1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223000" y="1482209"/>
            <a:ext cx="56515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5606" y="2121741"/>
            <a:ext cx="61029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 = shape.length-1;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 = shape[0].length-1;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0;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if(shape[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== " ")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++;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== shape[0].length) {</a:t>
            </a:r>
          </a:p>
          <a:p>
            <a:r>
              <a:rPr lang="en-US" altLang="ko-KR" dirty="0" smtClean="0"/>
              <a:t>			row = i-1;</a:t>
            </a:r>
          </a:p>
          <a:p>
            <a:r>
              <a:rPr lang="en-US" altLang="ko-KR" dirty="0" smtClean="0"/>
              <a:t>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8700" y="315096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 선언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00223" y="3520296"/>
            <a:ext cx="5099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row – shape </a:t>
            </a:r>
            <a:r>
              <a:rPr lang="ko-KR" altLang="en-US" dirty="0" smtClean="0"/>
              <a:t>배열의 빈칸 제외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행의 인덱스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을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c</a:t>
            </a:r>
            <a:r>
              <a:rPr lang="en-US" altLang="ko-KR" dirty="0" smtClean="0"/>
              <a:t>ol – shape </a:t>
            </a:r>
            <a:r>
              <a:rPr lang="ko-KR" altLang="en-US" dirty="0" smtClean="0"/>
              <a:t>배열의 빈칸 제외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열의 인덱스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2900" y="2121741"/>
            <a:ext cx="5270724" cy="6692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(18)-2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223000" y="1482209"/>
            <a:ext cx="56515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5606" y="2121741"/>
            <a:ext cx="61029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 = shape.length-1;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 = shape[0].length-1;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0;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if(shape[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== " ")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++;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== shape[0].length) {</a:t>
            </a:r>
          </a:p>
          <a:p>
            <a:r>
              <a:rPr lang="en-US" altLang="ko-KR" dirty="0" smtClean="0"/>
              <a:t>			row = i-1;</a:t>
            </a:r>
          </a:p>
          <a:p>
            <a:r>
              <a:rPr lang="en-US" altLang="ko-KR" dirty="0" smtClean="0"/>
              <a:t>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12507" y="3429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 선언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40166" y="3985141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cnt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 “</a:t>
            </a:r>
            <a:r>
              <a:rPr lang="ko-KR" altLang="en-US" dirty="0"/>
              <a:t> </a:t>
            </a:r>
            <a:r>
              <a:rPr lang="ko-KR" altLang="en-US" dirty="0" smtClean="0"/>
              <a:t>값과 관련된 변수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01800" y="3024636"/>
            <a:ext cx="2451100" cy="2900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(18)-3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223000" y="1482209"/>
            <a:ext cx="56515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5606" y="2121741"/>
            <a:ext cx="61029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 = shape.length-1;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 = shape[0].length-1;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0;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if(shape[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== " ")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++;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== shape[0].length) {</a:t>
            </a:r>
          </a:p>
          <a:p>
            <a:r>
              <a:rPr lang="en-US" altLang="ko-KR" dirty="0" smtClean="0"/>
              <a:t>			row = i-1;</a:t>
            </a:r>
          </a:p>
          <a:p>
            <a:r>
              <a:rPr lang="en-US" altLang="ko-KR" dirty="0" smtClean="0"/>
              <a:t>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5207" y="3096543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빈칸을 제외한 배열의 </a:t>
            </a:r>
            <a:r>
              <a:rPr lang="ko-KR" altLang="en-US" b="1" smtClean="0"/>
              <a:t>값을 찾기 위한 </a:t>
            </a:r>
            <a:r>
              <a:rPr lang="ko-KR" altLang="en-US" b="1" dirty="0" err="1" smtClean="0"/>
              <a:t>반복문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52866" y="3532650"/>
            <a:ext cx="4918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err="1"/>
              <a:t>i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의 길이까지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shape[0]</a:t>
            </a:r>
            <a:r>
              <a:rPr lang="ko-KR" altLang="en-US" dirty="0" smtClean="0"/>
              <a:t>의 길이까지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87399" y="2732536"/>
            <a:ext cx="5239947" cy="80011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0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(18)-4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223000" y="1482209"/>
            <a:ext cx="56515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5606" y="2121741"/>
            <a:ext cx="61029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 = shape.length-1;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 = shape[0].length-1;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0;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shape[0].length;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if(shape[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== " ")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++;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== shape[0].length) {</a:t>
            </a:r>
          </a:p>
          <a:p>
            <a:r>
              <a:rPr lang="en-US" altLang="ko-KR" dirty="0" smtClean="0"/>
              <a:t>			row = i-1;</a:t>
            </a:r>
          </a:p>
          <a:p>
            <a:r>
              <a:rPr lang="en-US" altLang="ko-KR" dirty="0" smtClean="0"/>
              <a:t>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99807" y="2917514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빈칸을 제외한 배열의 값을 찾기 위한 </a:t>
            </a:r>
            <a:r>
              <a:rPr lang="ko-KR" altLang="en-US" b="1" dirty="0" err="1" smtClean="0"/>
              <a:t>조건문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707628" y="3473655"/>
            <a:ext cx="4682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와 같으면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/>
              <a:t>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shape[0]</a:t>
            </a:r>
            <a:r>
              <a:rPr lang="ko-KR" altLang="en-US" dirty="0" smtClean="0"/>
              <a:t>의 길이와 같으면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i-1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r>
              <a:rPr lang="en-US" altLang="ko-KR" dirty="0" smtClean="0"/>
              <a:t>(row</a:t>
            </a:r>
            <a:r>
              <a:rPr lang="ko-KR" altLang="en-US" dirty="0" smtClean="0"/>
              <a:t>에 배열의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아닌 부분의 행</a:t>
            </a:r>
            <a:endParaRPr lang="en-US" altLang="ko-KR" dirty="0" smtClean="0"/>
          </a:p>
          <a:p>
            <a:r>
              <a:rPr lang="ko-KR" altLang="en-US" dirty="0" smtClean="0"/>
              <a:t>인덱스 번호 대입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9753" y="3532649"/>
            <a:ext cx="5239947" cy="25594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(18)-5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67250" y="230576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672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3784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78450" y="37472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108700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70342" y="4623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00592" y="4623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1792" y="4623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8867" y="4623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4559" y="462300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cnt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61629" y="462300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</a:t>
            </a:r>
            <a:r>
              <a:rPr lang="en-US" altLang="ko-KR" b="1" dirty="0" smtClean="0"/>
              <a:t> = 3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79389" y="3157838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r</a:t>
            </a:r>
            <a:r>
              <a:rPr lang="en-US" altLang="ko-KR" b="1" dirty="0" smtClean="0">
                <a:solidFill>
                  <a:srgbClr val="C00000"/>
                </a:solidFill>
              </a:rPr>
              <a:t>ow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 flipH="1">
            <a:off x="3941336" y="2266179"/>
            <a:ext cx="1426428" cy="2152650"/>
          </a:xfrm>
          <a:prstGeom prst="arc">
            <a:avLst>
              <a:gd name="adj1" fmla="val 16162120"/>
              <a:gd name="adj2" fmla="val 5366946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00" y="739258"/>
            <a:ext cx="269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IDEA – </a:t>
            </a:r>
            <a:r>
              <a:rPr lang="ko-KR" altLang="en-US" b="1" dirty="0" smtClean="0"/>
              <a:t>점수 및 횟수 </a:t>
            </a:r>
            <a:r>
              <a:rPr lang="en-US" altLang="ko-KR" b="1" dirty="0" smtClean="0"/>
              <a:t>(3)</a:t>
            </a:r>
            <a:endParaRPr lang="ko-KR" altLang="en-US" b="1" dirty="0"/>
          </a:p>
        </p:txBody>
      </p:sp>
      <p:sp>
        <p:nvSpPr>
          <p:cNvPr id="3" name="오각형 2"/>
          <p:cNvSpPr/>
          <p:nvPr/>
        </p:nvSpPr>
        <p:spPr>
          <a:xfrm>
            <a:off x="342900" y="3067050"/>
            <a:ext cx="3530600" cy="1638300"/>
          </a:xfrm>
          <a:prstGeom prst="homePlat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solidFill>
                  <a:schemeClr val="tx1"/>
                </a:solidFill>
              </a:rPr>
              <a:t>점수 및 횟수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660900" y="1482209"/>
            <a:ext cx="7213600" cy="4829691"/>
          </a:xfrm>
          <a:prstGeom prst="frame">
            <a:avLst>
              <a:gd name="adj1" fmla="val 20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1979" y="1913493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큰 틀의 한 줄을 채우면 사라지게 하기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51979" y="3093005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사라진 줄에 따라 </a:t>
            </a:r>
            <a:r>
              <a:rPr lang="en-US" altLang="ko-KR" b="1" dirty="0" smtClean="0"/>
              <a:t>POINT </a:t>
            </a:r>
            <a:r>
              <a:rPr lang="ko-KR" altLang="en-US" b="1" dirty="0" smtClean="0"/>
              <a:t>증가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51979" y="4272517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게임 진행을 위해 횟수 설정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51979" y="5452029"/>
            <a:ext cx="56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목표 </a:t>
            </a:r>
            <a:r>
              <a:rPr lang="en-US" altLang="ko-KR" b="1" dirty="0" smtClean="0"/>
              <a:t>POINT</a:t>
            </a:r>
            <a:r>
              <a:rPr lang="ko-KR" altLang="en-US" b="1" dirty="0" smtClean="0"/>
              <a:t>에 도달하면 횟수 </a:t>
            </a:r>
            <a:r>
              <a:rPr lang="en-US" altLang="ko-KR" b="1" dirty="0" smtClean="0"/>
              <a:t>10 </a:t>
            </a:r>
            <a:r>
              <a:rPr lang="ko-KR" altLang="en-US" b="1" dirty="0" smtClean="0"/>
              <a:t>감소</a:t>
            </a:r>
            <a:r>
              <a:rPr lang="en-US" altLang="ko-KR" b="1" dirty="0" smtClean="0"/>
              <a:t>, LEVEL UP!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(19)-1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223000" y="1482209"/>
            <a:ext cx="56515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88894"/>
            <a:ext cx="58352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shape[0].length;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0;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if(shape[j][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" ")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++;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col = i-1;</a:t>
            </a:r>
          </a:p>
          <a:p>
            <a:r>
              <a:rPr lang="en-US" altLang="ko-KR" dirty="0" smtClean="0"/>
              <a:t>	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689100" y="2514600"/>
            <a:ext cx="1790700" cy="2921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40166" y="3985141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cnt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 “</a:t>
            </a:r>
            <a:r>
              <a:rPr lang="ko-KR" altLang="en-US" dirty="0"/>
              <a:t> </a:t>
            </a:r>
            <a:r>
              <a:rPr lang="ko-KR" altLang="en-US" dirty="0" smtClean="0"/>
              <a:t>값과 관련된 변수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12507" y="3429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 선언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(19)-2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223000" y="1482209"/>
            <a:ext cx="56515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88894"/>
            <a:ext cx="58352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shape[0].length;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0;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if(shape[j][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" ")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++;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col = i-1;</a:t>
            </a:r>
          </a:p>
          <a:p>
            <a:r>
              <a:rPr lang="en-US" altLang="ko-KR" dirty="0" smtClean="0"/>
              <a:t>	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9800" y="2188894"/>
            <a:ext cx="4895452" cy="9226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25207" y="3096543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빈칸을 제외한 배열의 </a:t>
            </a:r>
            <a:r>
              <a:rPr lang="ko-KR" altLang="en-US" b="1" smtClean="0"/>
              <a:t>값을 찾기 위한 </a:t>
            </a:r>
            <a:r>
              <a:rPr lang="ko-KR" altLang="en-US" b="1" dirty="0" err="1" smtClean="0"/>
              <a:t>반복문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752866" y="3532650"/>
            <a:ext cx="49183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err="1"/>
              <a:t>i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shape[0]</a:t>
            </a:r>
            <a:r>
              <a:rPr lang="ko-KR" altLang="en-US" dirty="0" smtClean="0"/>
              <a:t>의 길이까지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의 길이까지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++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(19)-3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223000" y="1482209"/>
            <a:ext cx="56515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88894"/>
            <a:ext cx="58352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shape[0].length;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 0;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if(shape[j][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== " ")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++;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shape.length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col = i-1;</a:t>
            </a:r>
          </a:p>
          <a:p>
            <a:r>
              <a:rPr lang="en-US" altLang="ko-KR" dirty="0" smtClean="0"/>
              <a:t>	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473200" y="3071346"/>
            <a:ext cx="4362052" cy="23007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99807" y="2917514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빈칸을 제외한 배열의 값을 찾기 위한 </a:t>
            </a:r>
            <a:r>
              <a:rPr lang="ko-KR" altLang="en-US" b="1" dirty="0" err="1" smtClean="0"/>
              <a:t>조건문</a:t>
            </a:r>
            <a:endParaRPr lang="en-US" altLang="ko-KR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07628" y="3473655"/>
            <a:ext cx="4682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shape[</a:t>
            </a:r>
            <a:r>
              <a:rPr lang="en-US" altLang="ko-KR" dirty="0"/>
              <a:t>j</a:t>
            </a:r>
            <a:r>
              <a:rPr lang="en-US" altLang="ko-KR" dirty="0" smtClean="0"/>
              <a:t>][</a:t>
            </a:r>
            <a:r>
              <a:rPr lang="en-US" altLang="ko-KR" dirty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와 같으면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/>
              <a:t>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shape</a:t>
            </a:r>
            <a:r>
              <a:rPr lang="ko-KR" altLang="en-US" dirty="0" smtClean="0"/>
              <a:t>의 길이와 같으면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col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i-1 </a:t>
            </a:r>
            <a:r>
              <a:rPr lang="ko-KR" altLang="en-US" dirty="0" smtClean="0"/>
              <a:t>대입</a:t>
            </a:r>
            <a:endParaRPr lang="en-US" altLang="ko-KR" dirty="0" smtClean="0"/>
          </a:p>
          <a:p>
            <a:r>
              <a:rPr lang="en-US" altLang="ko-KR" dirty="0" smtClean="0"/>
              <a:t>(col</a:t>
            </a:r>
            <a:r>
              <a:rPr lang="ko-KR" altLang="en-US" dirty="0" smtClean="0"/>
              <a:t>에 배열의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아닌 부분의 열</a:t>
            </a:r>
            <a:endParaRPr lang="en-US" altLang="ko-KR" dirty="0" smtClean="0"/>
          </a:p>
          <a:p>
            <a:r>
              <a:rPr lang="ko-KR" altLang="en-US" dirty="0" smtClean="0"/>
              <a:t>인덱스 번호 대입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b</a:t>
            </a:r>
            <a:r>
              <a:rPr lang="en-US" altLang="ko-KR" dirty="0" smtClean="0"/>
              <a:t>reak;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(19)-4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67250" y="230576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672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784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78450" y="37472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11792" y="24767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1792" y="320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11792" y="38970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1792" y="46496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07597" y="520136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C00000"/>
                </a:solidFill>
              </a:rPr>
              <a:t>cnt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32513" y="182090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</a:t>
            </a:r>
            <a:r>
              <a:rPr lang="en-US" altLang="ko-KR" b="1" dirty="0" smtClean="0"/>
              <a:t> = 3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72492" y="18209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C00000"/>
                </a:solidFill>
              </a:rPr>
              <a:t>col </a:t>
            </a:r>
            <a:r>
              <a:rPr lang="en-US" altLang="ko-KR" b="1" dirty="0" smtClean="0">
                <a:solidFill>
                  <a:srgbClr val="C00000"/>
                </a:solidFill>
              </a:rPr>
              <a:t>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원호 43"/>
          <p:cNvSpPr/>
          <p:nvPr/>
        </p:nvSpPr>
        <p:spPr>
          <a:xfrm rot="5249167" flipH="1">
            <a:off x="4704843" y="1700644"/>
            <a:ext cx="1360482" cy="1414320"/>
          </a:xfrm>
          <a:prstGeom prst="arc">
            <a:avLst>
              <a:gd name="adj1" fmla="val 16666530"/>
              <a:gd name="adj2" fmla="val 4921394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(20)-1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740166" y="1482209"/>
            <a:ext cx="5134334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39712" y="2138481"/>
            <a:ext cx="7279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위치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도형의 시작 위치 </a:t>
            </a:r>
            <a:r>
              <a:rPr lang="en-US" altLang="ko-KR" dirty="0" smtClean="0"/>
              <a:t>: 0 ~ 24)");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in.nextInt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 &gt; game[0].length-1) 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다시 입력해주세요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in.nextInt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in.nextLine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=-1;</a:t>
            </a:r>
          </a:p>
          <a:p>
            <a:r>
              <a:rPr lang="en-US" altLang="ko-KR" dirty="0" smtClean="0"/>
              <a:t>		} else {</a:t>
            </a:r>
          </a:p>
          <a:p>
            <a:r>
              <a:rPr lang="en-US" altLang="ko-KR" dirty="0" smtClean="0"/>
              <a:t>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42900" y="2138480"/>
            <a:ext cx="6273799" cy="9222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156372" y="3207822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콘솔에 매개변수인 문자열 출력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5107" y="270857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메서드 사용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972196" y="4618854"/>
            <a:ext cx="4902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loc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도형이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배열에 저장되는 위치 저장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95107" y="41196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 선언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(20)-2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740166" y="1482209"/>
            <a:ext cx="5134334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539712" y="2138481"/>
            <a:ext cx="727987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위치 입력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도형의 시작 위치 </a:t>
            </a:r>
            <a:r>
              <a:rPr lang="en-US" altLang="ko-KR" dirty="0" smtClean="0"/>
              <a:t>: 0 ~ 24)");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in.nextInt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in.nextLine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 &gt; game[0].length-1) 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다시 입력해주세요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in.nextInt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in.nextLine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=-1;</a:t>
            </a:r>
          </a:p>
          <a:p>
            <a:r>
              <a:rPr lang="en-US" altLang="ko-KR" dirty="0" smtClean="0"/>
              <a:t>		} else {</a:t>
            </a:r>
          </a:p>
          <a:p>
            <a:r>
              <a:rPr lang="en-US" altLang="ko-KR" dirty="0" smtClean="0"/>
              <a:t>			break;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38896" y="3000234"/>
            <a:ext cx="6273799" cy="283156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920620" y="2167195"/>
            <a:ext cx="33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문을 사용해 </a:t>
            </a:r>
            <a:r>
              <a:rPr lang="ko-KR" altLang="en-US" b="1" dirty="0" err="1" smtClean="0"/>
              <a:t>입력값에</a:t>
            </a:r>
            <a:r>
              <a:rPr lang="ko-KR" altLang="en-US" b="1" dirty="0" smtClean="0"/>
              <a:t> 따라</a:t>
            </a:r>
            <a:endParaRPr lang="en-US" altLang="ko-KR" b="1" dirty="0" smtClean="0"/>
          </a:p>
          <a:p>
            <a:r>
              <a:rPr lang="ko-KR" altLang="en-US" b="1" dirty="0" smtClean="0"/>
              <a:t>다시 </a:t>
            </a:r>
            <a:r>
              <a:rPr lang="ko-KR" altLang="en-US" b="1" dirty="0" err="1" smtClean="0"/>
              <a:t>입력받을</a:t>
            </a:r>
            <a:r>
              <a:rPr lang="ko-KR" altLang="en-US" b="1" dirty="0" smtClean="0"/>
              <a:t> 수 있게 구현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81885" y="4077474"/>
            <a:ext cx="4612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Loc+col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game[0]</a:t>
            </a:r>
            <a:r>
              <a:rPr lang="ko-KR" altLang="en-US" dirty="0" smtClean="0"/>
              <a:t>의 길이보다 클 때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다시 입력해주세요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문자열을 콘솔에 출력</a:t>
            </a:r>
            <a:endParaRPr lang="en-US" altLang="ko-KR" dirty="0" smtClean="0"/>
          </a:p>
          <a:p>
            <a:r>
              <a:rPr lang="ko-KR" altLang="en-US" dirty="0" smtClean="0"/>
              <a:t>후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다시 입력 받게 하고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재설정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작은 경우 </a:t>
            </a:r>
            <a:r>
              <a:rPr lang="en-US" altLang="ko-KR" dirty="0" smtClean="0"/>
              <a:t>break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0620" y="357822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문 사용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(21)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596314" y="1482209"/>
            <a:ext cx="6278186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06550" y="3216445"/>
            <a:ext cx="5813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row;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&lt;= col;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loc+j</a:t>
            </a:r>
            <a:r>
              <a:rPr lang="en-US" altLang="ko-KR" dirty="0" smtClean="0"/>
              <a:t>] = 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][j];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08700" y="2660304"/>
            <a:ext cx="501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문을 사용해 배열 </a:t>
            </a:r>
            <a:r>
              <a:rPr lang="en-US" altLang="ko-KR" b="1" dirty="0" smtClean="0"/>
              <a:t>game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shape</a:t>
            </a:r>
            <a:r>
              <a:rPr lang="ko-KR" altLang="en-US" b="1" dirty="0" smtClean="0"/>
              <a:t>의 값 저장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514260" y="3216445"/>
            <a:ext cx="41484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col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loc+j</a:t>
            </a:r>
            <a:r>
              <a:rPr lang="en-US" altLang="ko-KR" dirty="0" smtClean="0"/>
              <a:t>]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shape[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</a:t>
            </a:r>
            <a:r>
              <a:rPr lang="ko-KR" altLang="en-US" dirty="0" smtClean="0"/>
              <a:t>의 값 대입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(22)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596314" y="1482209"/>
            <a:ext cx="6278186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06550" y="3216445"/>
            <a:ext cx="4884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indexF</a:t>
            </a:r>
            <a:r>
              <a:rPr lang="en-US" altLang="ko-KR" dirty="0" smtClean="0"/>
              <a:t> = col;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indexL</a:t>
            </a:r>
            <a:r>
              <a:rPr lang="en-US" altLang="ko-KR" dirty="0" smtClean="0"/>
              <a:t> = col;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count = 0;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59712" y="2570114"/>
            <a:ext cx="5479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문을 사용해 배열 </a:t>
            </a:r>
            <a:r>
              <a:rPr lang="en-US" altLang="ko-KR" b="1" dirty="0" smtClean="0"/>
              <a:t>game</a:t>
            </a:r>
            <a:r>
              <a:rPr lang="ko-KR" altLang="en-US" b="1" dirty="0" smtClean="0"/>
              <a:t>에 저장된 </a:t>
            </a:r>
            <a:r>
              <a:rPr lang="en-US" altLang="ko-KR" b="1" dirty="0" smtClean="0"/>
              <a:t>shape</a:t>
            </a:r>
            <a:r>
              <a:rPr lang="ko-KR" altLang="en-US" b="1" dirty="0" smtClean="0"/>
              <a:t>의 값의</a:t>
            </a:r>
            <a:endParaRPr lang="en-US" altLang="ko-KR" b="1" dirty="0" smtClean="0"/>
          </a:p>
          <a:p>
            <a:r>
              <a:rPr lang="ko-KR" altLang="en-US" b="1" dirty="0" smtClean="0"/>
              <a:t>위치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59712" y="4298132"/>
            <a:ext cx="60147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indexF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도형 가장 밑 부분의 첫번째 빈칸 인덱스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indexL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도형 가장 밑 부분의 마지막 빈칸 인덱스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en-US" altLang="ko-KR" dirty="0" smtClean="0"/>
              <a:t>ount – </a:t>
            </a:r>
            <a:r>
              <a:rPr lang="ko-KR" altLang="en-US" dirty="0" smtClean="0"/>
              <a:t>도형 가장 밑 부분이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 아닐 때의 </a:t>
            </a:r>
            <a:r>
              <a:rPr lang="ko-KR" altLang="en-US" dirty="0" err="1" smtClean="0"/>
              <a:t>갯수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59712" y="385547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 선언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9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(23)-1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596314" y="1482209"/>
            <a:ext cx="6278186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449550" y="1510954"/>
            <a:ext cx="64198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&lt;= col;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if(shape[row][j] != " ") {</a:t>
            </a:r>
          </a:p>
          <a:p>
            <a:r>
              <a:rPr lang="en-US" altLang="ko-KR" dirty="0" smtClean="0"/>
              <a:t>					count ++;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&lt;= col;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if(shape[row][j] == " ")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indexF</a:t>
            </a:r>
            <a:r>
              <a:rPr lang="en-US" altLang="ko-KR" dirty="0" smtClean="0"/>
              <a:t> = j;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col; j &gt;= 0; j--) {</a:t>
            </a:r>
          </a:p>
          <a:p>
            <a:r>
              <a:rPr lang="en-US" altLang="ko-KR" dirty="0" smtClean="0"/>
              <a:t>				if(shape[row][j] == " ")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indexL</a:t>
            </a:r>
            <a:r>
              <a:rPr lang="en-US" altLang="ko-KR" dirty="0" smtClean="0"/>
              <a:t> = j;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06877" y="4083863"/>
            <a:ext cx="606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i+row+1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game </a:t>
            </a:r>
            <a:r>
              <a:rPr lang="ko-KR" altLang="en-US" dirty="0" smtClean="0"/>
              <a:t>행의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에서 저장된 도형의 위치와 관련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862470" y="3250723"/>
            <a:ext cx="601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문을 사용해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+(row+1)</a:t>
            </a:r>
            <a:r>
              <a:rPr lang="ko-KR" altLang="en-US" b="1" dirty="0" smtClean="0"/>
              <a:t>이 배열 </a:t>
            </a:r>
            <a:r>
              <a:rPr lang="en-US" altLang="ko-KR" b="1" dirty="0" smtClean="0"/>
              <a:t>game</a:t>
            </a:r>
            <a:r>
              <a:rPr lang="ko-KR" altLang="en-US" b="1" dirty="0" smtClean="0"/>
              <a:t>의 길이보다 작은</a:t>
            </a:r>
            <a:endParaRPr lang="en-US" altLang="ko-KR" b="1" dirty="0" smtClean="0"/>
          </a:p>
          <a:p>
            <a:r>
              <a:rPr lang="ko-KR" altLang="en-US" b="1" dirty="0" smtClean="0"/>
              <a:t>경우 아래 코드 실행</a:t>
            </a:r>
            <a:endParaRPr lang="en-US" altLang="ko-KR" b="1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49997" y="1454875"/>
            <a:ext cx="3585404" cy="44059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(23)-2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596314" y="1482209"/>
            <a:ext cx="6278186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449550" y="1510954"/>
            <a:ext cx="64198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&lt;= col;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if(shape[row][j] != " ") {</a:t>
            </a:r>
          </a:p>
          <a:p>
            <a:r>
              <a:rPr lang="en-US" altLang="ko-KR" dirty="0" smtClean="0"/>
              <a:t>					count ++;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&lt;= col;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if(shape[row][j] == " ")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indexF</a:t>
            </a:r>
            <a:r>
              <a:rPr lang="en-US" altLang="ko-KR" dirty="0" smtClean="0"/>
              <a:t> = j;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col; j &gt;= 0; j--) {</a:t>
            </a:r>
          </a:p>
          <a:p>
            <a:r>
              <a:rPr lang="en-US" altLang="ko-KR" dirty="0" smtClean="0"/>
              <a:t>				if(shape[row][j] == " ")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indexL</a:t>
            </a:r>
            <a:r>
              <a:rPr lang="en-US" altLang="ko-KR" dirty="0" smtClean="0"/>
              <a:t> = j;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6877" y="3053834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문을 사용해 </a:t>
            </a:r>
            <a:r>
              <a:rPr lang="en-US" altLang="ko-KR" b="1" dirty="0" smtClean="0"/>
              <a:t>count </a:t>
            </a:r>
            <a:r>
              <a:rPr lang="ko-KR" altLang="en-US" b="1" dirty="0" smtClean="0"/>
              <a:t>변수에 값 저장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08700" y="3609975"/>
            <a:ext cx="54371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col 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 smtClean="0"/>
              <a:t>문을 사용해 </a:t>
            </a:r>
            <a:r>
              <a:rPr lang="en-US" altLang="ko-KR" dirty="0"/>
              <a:t>s</a:t>
            </a:r>
            <a:r>
              <a:rPr lang="en-US" altLang="ko-KR" dirty="0" smtClean="0"/>
              <a:t>hape[row][j]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 아닌 경우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의 값 증가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1062796" y="1783349"/>
            <a:ext cx="3907487" cy="145515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000" y="739258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IDEA – </a:t>
            </a:r>
            <a:r>
              <a:rPr lang="ko-KR" altLang="en-US" b="1" dirty="0" smtClean="0"/>
              <a:t>종료 </a:t>
            </a:r>
            <a:r>
              <a:rPr lang="en-US" altLang="ko-KR" b="1" dirty="0" smtClean="0"/>
              <a:t>(4)</a:t>
            </a:r>
            <a:endParaRPr lang="ko-KR" altLang="en-US" b="1" dirty="0"/>
          </a:p>
        </p:txBody>
      </p:sp>
      <p:sp>
        <p:nvSpPr>
          <p:cNvPr id="3" name="오각형 2"/>
          <p:cNvSpPr/>
          <p:nvPr/>
        </p:nvSpPr>
        <p:spPr>
          <a:xfrm>
            <a:off x="342900" y="3067050"/>
            <a:ext cx="3530600" cy="1638300"/>
          </a:xfrm>
          <a:prstGeom prst="homePlat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solidFill>
                  <a:schemeClr val="tx1"/>
                </a:solidFill>
              </a:rPr>
              <a:t>종료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4660900" y="1482209"/>
            <a:ext cx="7213600" cy="4829691"/>
          </a:xfrm>
          <a:prstGeom prst="frame">
            <a:avLst>
              <a:gd name="adj1" fmla="val 20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1979" y="2573893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지정된 횟수 모두 소진 시 종료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51979" y="3753405"/>
            <a:ext cx="632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LEVEL</a:t>
            </a:r>
            <a:r>
              <a:rPr lang="ko-KR" altLang="en-US" b="1" dirty="0" smtClean="0"/>
              <a:t>에 따른 목표 점수를 횟수 내에 도달 실패 시 종료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51979" y="4932917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지정된 길이 이상으로 도형이 쌓일 시 종료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(23)-3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596314" y="1482209"/>
            <a:ext cx="6278186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449550" y="1510954"/>
            <a:ext cx="64198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&lt;= col;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if(shape[row][j] != " ") {</a:t>
            </a:r>
          </a:p>
          <a:p>
            <a:r>
              <a:rPr lang="en-US" altLang="ko-KR" dirty="0" smtClean="0"/>
              <a:t>					count ++;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&lt;= col;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if(shape[row][j] == " ")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indexF</a:t>
            </a:r>
            <a:r>
              <a:rPr lang="en-US" altLang="ko-KR" dirty="0" smtClean="0"/>
              <a:t> = j;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col; j &gt;= 0; j--) {</a:t>
            </a:r>
          </a:p>
          <a:p>
            <a:r>
              <a:rPr lang="en-US" altLang="ko-KR" dirty="0" smtClean="0"/>
              <a:t>				if(shape[row][j] == " ")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indexL</a:t>
            </a:r>
            <a:r>
              <a:rPr lang="en-US" altLang="ko-KR" dirty="0" smtClean="0"/>
              <a:t> = j;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6877" y="3053834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ko-KR" altLang="en-US" b="1" dirty="0" smtClean="0"/>
              <a:t>문을 사용해 </a:t>
            </a:r>
            <a:r>
              <a:rPr lang="en-US" altLang="ko-KR" b="1" dirty="0" err="1" smtClean="0"/>
              <a:t>indexF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변수에 값 저장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08700" y="3609975"/>
            <a:ext cx="4887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col 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 smtClean="0"/>
              <a:t>문을 사용해 </a:t>
            </a:r>
            <a:r>
              <a:rPr lang="en-US" altLang="ko-KR" dirty="0"/>
              <a:t>s</a:t>
            </a:r>
            <a:r>
              <a:rPr lang="en-US" altLang="ko-KR" dirty="0" smtClean="0"/>
              <a:t>hape[row][j]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indexF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대입하고 </a:t>
            </a:r>
            <a:r>
              <a:rPr lang="en-US" altLang="ko-KR" dirty="0" smtClean="0"/>
              <a:t>break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62796" y="3203799"/>
            <a:ext cx="3907487" cy="16730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6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(23)-4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596314" y="1482209"/>
            <a:ext cx="6278186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449550" y="1510954"/>
            <a:ext cx="64198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if(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&lt;= col;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if(shape[row][j] != " ") {</a:t>
            </a:r>
          </a:p>
          <a:p>
            <a:r>
              <a:rPr lang="en-US" altLang="ko-KR" dirty="0" smtClean="0"/>
              <a:t>					count ++;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&lt;= col;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if(shape[row][j] == " ")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indexF</a:t>
            </a:r>
            <a:r>
              <a:rPr lang="en-US" altLang="ko-KR" dirty="0" smtClean="0"/>
              <a:t> = j;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col; j &gt;= 0; j--) {</a:t>
            </a:r>
          </a:p>
          <a:p>
            <a:r>
              <a:rPr lang="en-US" altLang="ko-KR" dirty="0" smtClean="0"/>
              <a:t>				if(shape[row][j] == " ")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indexL</a:t>
            </a:r>
            <a:r>
              <a:rPr lang="en-US" altLang="ko-KR" dirty="0" smtClean="0"/>
              <a:t> = j;</a:t>
            </a:r>
          </a:p>
          <a:p>
            <a:r>
              <a:rPr lang="en-US" altLang="ko-KR" dirty="0" smtClean="0"/>
              <a:t>					break;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6877" y="3053834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ko-KR" altLang="en-US" b="1" dirty="0" smtClean="0"/>
              <a:t>문을 사용해 </a:t>
            </a:r>
            <a:r>
              <a:rPr lang="en-US" altLang="ko-KR" b="1" dirty="0" err="1" smtClean="0"/>
              <a:t>indexL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변수에 값 저장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08700" y="3609975"/>
            <a:ext cx="4887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col </a:t>
            </a:r>
            <a:r>
              <a:rPr lang="ko-KR" altLang="en-US" dirty="0" smtClean="0"/>
              <a:t>부터 </a:t>
            </a:r>
            <a:r>
              <a:rPr lang="en-US" altLang="ko-KR" dirty="0"/>
              <a:t>0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--</a:t>
            </a:r>
          </a:p>
          <a:p>
            <a:endParaRPr lang="en-US" altLang="ko-KR" dirty="0"/>
          </a:p>
          <a:p>
            <a:r>
              <a:rPr lang="en-US" altLang="ko-KR" dirty="0"/>
              <a:t>i</a:t>
            </a:r>
            <a:r>
              <a:rPr lang="en-US" altLang="ko-KR" dirty="0" smtClean="0"/>
              <a:t>f</a:t>
            </a:r>
            <a:r>
              <a:rPr lang="ko-KR" altLang="en-US" dirty="0" smtClean="0"/>
              <a:t>문을 사용해 </a:t>
            </a:r>
            <a:r>
              <a:rPr lang="en-US" altLang="ko-KR" dirty="0"/>
              <a:t>s</a:t>
            </a:r>
            <a:r>
              <a:rPr lang="en-US" altLang="ko-KR" dirty="0" smtClean="0"/>
              <a:t>hape[row][j]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indexL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대입하고 </a:t>
            </a:r>
            <a:r>
              <a:rPr lang="en-US" altLang="ko-KR" dirty="0" smtClean="0"/>
              <a:t>break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62796" y="4916266"/>
            <a:ext cx="3907487" cy="167300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(24)-1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7725830" y="1482209"/>
            <a:ext cx="4148669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62" y="3236356"/>
            <a:ext cx="762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if((game[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] != " " &amp;&amp; 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+(row)][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] != " ") || </a:t>
            </a:r>
          </a:p>
          <a:p>
            <a:r>
              <a:rPr lang="en-US" altLang="ko-KR" dirty="0" smtClean="0"/>
              <a:t>  (game[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+(row+1)][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] != " " &amp;&amp; 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+(row)][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] != " ")) {</a:t>
            </a:r>
          </a:p>
          <a:p>
            <a:r>
              <a:rPr lang="en-US" altLang="ko-KR" dirty="0" smtClean="0"/>
              <a:t>	break;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2881" y="1997669"/>
            <a:ext cx="40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문을 사용해 도형이 서로 겹치지 </a:t>
            </a:r>
            <a:endParaRPr lang="en-US" altLang="ko-KR" b="1" dirty="0" smtClean="0"/>
          </a:p>
          <a:p>
            <a:r>
              <a:rPr lang="ko-KR" altLang="en-US" b="1" dirty="0" smtClean="0"/>
              <a:t>않게 하도록 구현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양 끝 인덱스 번호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53177" y="2830809"/>
            <a:ext cx="37929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ko-KR" altLang="en-US" dirty="0" smtClean="0"/>
              <a:t>아니고</a:t>
            </a:r>
            <a:endParaRPr lang="en-US" altLang="ko-KR" dirty="0" smtClean="0"/>
          </a:p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”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ko-KR" altLang="en-US" dirty="0" smtClean="0"/>
              <a:t>아니거나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+(row+1)][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값이</a:t>
            </a:r>
            <a:endParaRPr lang="en-US" altLang="ko-KR" dirty="0" smtClean="0"/>
          </a:p>
          <a:p>
            <a:r>
              <a:rPr lang="en-US" altLang="ko-KR" dirty="0" smtClean="0"/>
              <a:t>“ “</a:t>
            </a:r>
            <a:r>
              <a:rPr lang="ko-KR" altLang="en-US" dirty="0" smtClean="0"/>
              <a:t>이 아니고</a:t>
            </a:r>
            <a:endParaRPr lang="en-US" altLang="ko-KR" dirty="0" smtClean="0"/>
          </a:p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</a:t>
            </a:r>
            <a:endParaRPr lang="en-US" altLang="ko-KR" dirty="0" smtClean="0"/>
          </a:p>
          <a:p>
            <a:r>
              <a:rPr lang="ko-KR" altLang="en-US" dirty="0" smtClean="0"/>
              <a:t>아니면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break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(24)-2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67250" y="230576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672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784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78450" y="37472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5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(25)-1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3346269"/>
            <a:ext cx="11333739" cy="2991032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1443671"/>
            <a:ext cx="9839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if(col &gt;= 2) {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if((game[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+(col/2)] != " " &amp;&amp; 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+(row)][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+(col/2)] != " ") ||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(game[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+(col/2+1)] != " " &amp;&amp; 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+(row)][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+(col/2+1)] != " ")) {</a:t>
            </a:r>
          </a:p>
          <a:p>
            <a:r>
              <a:rPr lang="en-US" altLang="ko-KR" dirty="0" smtClean="0"/>
              <a:t>		break;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000" y="4301170"/>
            <a:ext cx="770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문을 사용해 도형이 서로 겹치지 않게 하도록 구현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사이의 인덱스 번호</a:t>
            </a:r>
            <a:r>
              <a:rPr lang="en-US" altLang="ko-KR" b="1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00" y="4691101"/>
            <a:ext cx="1088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+(col/2)]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ko-KR" altLang="en-US" dirty="0" smtClean="0"/>
              <a:t>아니고 </a:t>
            </a:r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”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ko-KR" altLang="en-US" dirty="0" smtClean="0"/>
              <a:t>아니거나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+(row+1)][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값이</a:t>
            </a:r>
            <a:r>
              <a:rPr lang="en-US" altLang="ko-KR" dirty="0"/>
              <a:t>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 아니고</a:t>
            </a:r>
            <a:r>
              <a:rPr lang="en-US" altLang="ko-KR" dirty="0"/>
              <a:t> 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ko-KR" altLang="en-US" dirty="0" smtClean="0"/>
              <a:t>아니면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break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00" y="3528197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문을 사용해 </a:t>
            </a:r>
            <a:r>
              <a:rPr lang="en-US" altLang="ko-KR" b="1" dirty="0" smtClean="0"/>
              <a:t>col &gt;= 2 </a:t>
            </a:r>
            <a:r>
              <a:rPr lang="ko-KR" altLang="en-US" b="1" dirty="0" smtClean="0"/>
              <a:t>인 경우 아래 코드 실행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(25)-2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5750" y="2305766"/>
            <a:ext cx="723900" cy="73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672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784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896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408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(26)-1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4571355"/>
            <a:ext cx="11531600" cy="1977917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485839" y="1432034"/>
            <a:ext cx="120323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if(count != col+1)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indexF</a:t>
            </a:r>
            <a:r>
              <a:rPr lang="en-US" altLang="ko-KR" dirty="0" smtClean="0"/>
              <a:t> != </a:t>
            </a:r>
            <a:r>
              <a:rPr lang="en-US" altLang="ko-KR" dirty="0" err="1" smtClean="0"/>
              <a:t>indexL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if(game[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loc+indexF</a:t>
            </a:r>
            <a:r>
              <a:rPr lang="en-US" altLang="ko-KR" dirty="0" smtClean="0"/>
              <a:t>] != " " || game[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loc+indexL</a:t>
            </a:r>
            <a:r>
              <a:rPr lang="en-US" altLang="ko-KR" dirty="0" smtClean="0"/>
              <a:t>] != " ") {</a:t>
            </a:r>
          </a:p>
          <a:p>
            <a:r>
              <a:rPr lang="en-US" altLang="ko-KR" dirty="0" smtClean="0"/>
              <a:t>						break;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 else if(</a:t>
            </a:r>
            <a:r>
              <a:rPr lang="en-US" altLang="ko-KR" dirty="0" err="1" smtClean="0"/>
              <a:t>indexF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indexL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if(game[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loc+indexF</a:t>
            </a:r>
            <a:r>
              <a:rPr lang="en-US" altLang="ko-KR" dirty="0" smtClean="0"/>
              <a:t>] != " ") {</a:t>
            </a:r>
          </a:p>
          <a:p>
            <a:r>
              <a:rPr lang="en-US" altLang="ko-KR" dirty="0" smtClean="0"/>
              <a:t>						break;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001" y="4914930"/>
            <a:ext cx="724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문을 사용해 변수 </a:t>
            </a:r>
            <a:r>
              <a:rPr lang="en-US" altLang="ko-KR" b="1" dirty="0" smtClean="0"/>
              <a:t>count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col+1</a:t>
            </a:r>
            <a:r>
              <a:rPr lang="ko-KR" altLang="en-US" b="1" dirty="0" smtClean="0"/>
              <a:t>의 값과 다른 경우 아래 코드 실행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6254" y="5864841"/>
            <a:ext cx="106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loc+indexF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“ “ </a:t>
            </a:r>
            <a:r>
              <a:rPr lang="ko-KR" altLang="en-US" dirty="0" smtClean="0"/>
              <a:t>가 아니거나 </a:t>
            </a:r>
            <a:r>
              <a:rPr lang="en-US" altLang="ko-KR" dirty="0" smtClean="0"/>
              <a:t>game[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loc+indexL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 아니면 </a:t>
            </a:r>
            <a:r>
              <a:rPr lang="en-US" altLang="ko-KR" dirty="0" smtClean="0"/>
              <a:t>break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00" y="5521266"/>
            <a:ext cx="798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문을 사용해 변수 </a:t>
            </a:r>
            <a:r>
              <a:rPr lang="en-US" altLang="ko-KR" b="1" dirty="0" err="1" smtClean="0"/>
              <a:t>indexF</a:t>
            </a:r>
            <a:r>
              <a:rPr lang="ko-KR" altLang="en-US" b="1" dirty="0" smtClean="0"/>
              <a:t>와 변수 </a:t>
            </a:r>
            <a:r>
              <a:rPr lang="en-US" altLang="ko-KR" b="1" dirty="0" err="1" smtClean="0"/>
              <a:t>indexL</a:t>
            </a:r>
            <a:r>
              <a:rPr lang="ko-KR" altLang="en-US" b="1" dirty="0" smtClean="0"/>
              <a:t>의 값이 다른 경우 아래 코드 실행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14129" y="1426815"/>
            <a:ext cx="9514071" cy="14559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(26)-2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65750" y="2305766"/>
            <a:ext cx="723900" cy="73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54550" y="22994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784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02350" y="23121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408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63253" y="3179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17403" y="31836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L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(26)-3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4571355"/>
            <a:ext cx="11531600" cy="1977917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485839" y="1432034"/>
            <a:ext cx="1203233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if(count != col+1) {</a:t>
            </a:r>
          </a:p>
          <a:p>
            <a:r>
              <a:rPr lang="en-US" altLang="ko-KR" dirty="0" smtClean="0"/>
              <a:t>				if(</a:t>
            </a:r>
            <a:r>
              <a:rPr lang="en-US" altLang="ko-KR" dirty="0" err="1" smtClean="0"/>
              <a:t>indexF</a:t>
            </a:r>
            <a:r>
              <a:rPr lang="en-US" altLang="ko-KR" dirty="0" smtClean="0"/>
              <a:t> != </a:t>
            </a:r>
            <a:r>
              <a:rPr lang="en-US" altLang="ko-KR" dirty="0" err="1" smtClean="0"/>
              <a:t>indexL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if(game[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loc+indexF</a:t>
            </a:r>
            <a:r>
              <a:rPr lang="en-US" altLang="ko-KR" dirty="0" smtClean="0"/>
              <a:t>] != " " || game[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loc+indexL</a:t>
            </a:r>
            <a:r>
              <a:rPr lang="en-US" altLang="ko-KR" dirty="0" smtClean="0"/>
              <a:t>] != " ") {</a:t>
            </a:r>
          </a:p>
          <a:p>
            <a:r>
              <a:rPr lang="en-US" altLang="ko-KR" dirty="0" smtClean="0"/>
              <a:t>						break;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 else if(</a:t>
            </a:r>
            <a:r>
              <a:rPr lang="en-US" altLang="ko-KR" dirty="0" err="1" smtClean="0"/>
              <a:t>indexF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indexL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if(game[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loc+indexF</a:t>
            </a:r>
            <a:r>
              <a:rPr lang="en-US" altLang="ko-KR" dirty="0" smtClean="0"/>
              <a:t>] != " ") {</a:t>
            </a:r>
          </a:p>
          <a:p>
            <a:r>
              <a:rPr lang="en-US" altLang="ko-KR" dirty="0" smtClean="0"/>
              <a:t>						break;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258" y="5552143"/>
            <a:ext cx="588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game[</a:t>
            </a:r>
            <a:r>
              <a:rPr lang="en-US" altLang="ko-KR" dirty="0" err="1" smtClean="0"/>
              <a:t>i+row</a:t>
            </a:r>
            <a:r>
              <a:rPr lang="en-US" altLang="ko-KR" dirty="0" smtClean="0"/>
              <a:t>][</a:t>
            </a:r>
            <a:r>
              <a:rPr lang="en-US" altLang="ko-KR" dirty="0" err="1" smtClean="0"/>
              <a:t>loc+indexF</a:t>
            </a:r>
            <a:r>
              <a:rPr lang="en-US" altLang="ko-KR" dirty="0" smtClean="0"/>
              <a:t>]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 아닌 경우 </a:t>
            </a:r>
            <a:r>
              <a:rPr lang="en-US" altLang="ko-KR" dirty="0" smtClean="0"/>
              <a:t>break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00" y="5090066"/>
            <a:ext cx="798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문을 사용해 변수 </a:t>
            </a:r>
            <a:r>
              <a:rPr lang="en-US" altLang="ko-KR" b="1" dirty="0" err="1" smtClean="0"/>
              <a:t>indexF</a:t>
            </a:r>
            <a:r>
              <a:rPr lang="ko-KR" altLang="en-US" b="1" dirty="0" smtClean="0"/>
              <a:t>와 변수 </a:t>
            </a:r>
            <a:r>
              <a:rPr lang="en-US" altLang="ko-KR" b="1" dirty="0" err="1" smtClean="0"/>
              <a:t>indexL</a:t>
            </a:r>
            <a:r>
              <a:rPr lang="ko-KR" altLang="en-US" b="1" dirty="0" smtClean="0"/>
              <a:t>의 값이 같은 경우 아래 코드 실행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42900" y="2812222"/>
            <a:ext cx="9514071" cy="14559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(26)-4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67250" y="230576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672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784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78450" y="37472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869603" y="3901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3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159500" y="1482209"/>
            <a:ext cx="5715000" cy="4829691"/>
          </a:xfrm>
          <a:prstGeom prst="frame">
            <a:avLst>
              <a:gd name="adj1" fmla="val 12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742892"/>
            <a:ext cx="5152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new Random();</a:t>
            </a:r>
          </a:p>
          <a:p>
            <a:r>
              <a:rPr lang="en-US" altLang="ko-KR" dirty="0" smtClean="0"/>
              <a:t>Scanner in = new Scanner(System.in);</a:t>
            </a:r>
          </a:p>
          <a:p>
            <a:r>
              <a:rPr lang="en-US" altLang="ko-KR" dirty="0" smtClean="0"/>
              <a:t>String[][] game = new String[40][25];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game[0].length;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" ";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2900" y="3244334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game</a:t>
            </a:r>
            <a:r>
              <a:rPr lang="ko-KR" altLang="en-US" b="1" dirty="0" smtClean="0"/>
              <a:t>이라는 이차원 배열 선언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97700" y="369108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String</a:t>
            </a:r>
          </a:p>
          <a:p>
            <a:r>
              <a:rPr lang="ko-KR" altLang="en-US" dirty="0" smtClean="0"/>
              <a:t>행의 길이 </a:t>
            </a:r>
            <a:r>
              <a:rPr lang="en-US" altLang="ko-KR" dirty="0" smtClean="0"/>
              <a:t>: 40</a:t>
            </a:r>
          </a:p>
          <a:p>
            <a:r>
              <a:rPr lang="ko-KR" altLang="en-US" dirty="0" smtClean="0"/>
              <a:t>열의 길이 </a:t>
            </a:r>
            <a:r>
              <a:rPr lang="en-US" altLang="ko-KR" dirty="0" smtClean="0"/>
              <a:t>: 25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8000" y="3351585"/>
            <a:ext cx="4203700" cy="26208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(27)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676900" y="1621639"/>
            <a:ext cx="6197600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280833" y="3607064"/>
            <a:ext cx="7640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+(row+1); j &gt;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j--) {</a:t>
            </a:r>
          </a:p>
          <a:p>
            <a:r>
              <a:rPr lang="en-US" altLang="ko-KR" dirty="0" smtClean="0"/>
              <a:t>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 = 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; k &lt;= 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; k++) 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35658" y="3791730"/>
            <a:ext cx="47627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초과까지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--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/>
              <a:t>k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loc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loc+col</a:t>
            </a:r>
            <a:r>
              <a:rPr lang="en-US" altLang="ko-KR" dirty="0" smtClean="0"/>
              <a:t> 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2513" y="3237732"/>
            <a:ext cx="437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ko-KR" altLang="en-US" b="1" dirty="0" smtClean="0"/>
              <a:t>문을 사용해 도형의 위치 아래로 변경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(28)-1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7494182" y="1621639"/>
            <a:ext cx="4380317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798233" y="2718064"/>
            <a:ext cx="92924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		if(game[j-1][k] != " " &amp;&amp; j ==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+(row+1)) {</a:t>
            </a:r>
          </a:p>
          <a:p>
            <a:r>
              <a:rPr lang="en-US" altLang="ko-KR" dirty="0" smtClean="0"/>
              <a:t>						game[j][k] = game[j-1][k];</a:t>
            </a:r>
          </a:p>
          <a:p>
            <a:r>
              <a:rPr lang="en-US" altLang="ko-KR" dirty="0" smtClean="0"/>
              <a:t>					} else if( j !=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+(row+1)) {</a:t>
            </a:r>
          </a:p>
          <a:p>
            <a:r>
              <a:rPr lang="en-US" altLang="ko-KR" dirty="0" smtClean="0"/>
              <a:t>						game[j][k] = game[j-1][k];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	if(j-1 ==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	game[j-1][k] = " ";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26882" y="2718064"/>
            <a:ext cx="39460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ame[j-1][l] 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 아니고</a:t>
            </a:r>
            <a:endParaRPr lang="en-US" altLang="ko-KR" dirty="0" smtClean="0"/>
          </a:p>
          <a:p>
            <a:r>
              <a:rPr lang="en-US" altLang="ko-KR" dirty="0"/>
              <a:t>j</a:t>
            </a:r>
            <a:r>
              <a:rPr lang="en-US" altLang="ko-KR" dirty="0" smtClean="0"/>
              <a:t> ==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r>
              <a:rPr lang="en-US" altLang="ko-KR" dirty="0"/>
              <a:t>g</a:t>
            </a:r>
            <a:r>
              <a:rPr lang="en-US" altLang="ko-KR" dirty="0" smtClean="0"/>
              <a:t>ame[j][k]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game[j-1][k]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 조건이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이고</a:t>
            </a:r>
            <a:endParaRPr lang="en-US" altLang="ko-KR" dirty="0" smtClean="0"/>
          </a:p>
          <a:p>
            <a:r>
              <a:rPr lang="en-US" altLang="ko-KR" dirty="0"/>
              <a:t>j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+(row+1) 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r>
              <a:rPr lang="en-US" altLang="ko-KR" dirty="0" smtClean="0"/>
              <a:t>game[j][k]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game[j-1][k]</a:t>
            </a:r>
            <a:r>
              <a:rPr lang="ko-KR" altLang="en-US" dirty="0" smtClean="0"/>
              <a:t>의 값 대입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J-1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r>
              <a:rPr lang="en-US" altLang="ko-KR" dirty="0" smtClean="0"/>
              <a:t>game[j-1][k]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“ ” </a:t>
            </a:r>
            <a:r>
              <a:rPr lang="ko-KR" altLang="en-US" dirty="0" smtClean="0"/>
              <a:t>대입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694613" y="1937457"/>
            <a:ext cx="304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문을 사용해 </a:t>
            </a:r>
            <a:r>
              <a:rPr lang="en-US" altLang="ko-KR" b="1" dirty="0" smtClean="0"/>
              <a:t>game[j][k]</a:t>
            </a:r>
            <a:r>
              <a:rPr lang="ko-KR" altLang="en-US" b="1" dirty="0" smtClean="0"/>
              <a:t>와</a:t>
            </a:r>
            <a:endParaRPr lang="en-US" altLang="ko-KR" b="1" dirty="0" smtClean="0"/>
          </a:p>
          <a:p>
            <a:r>
              <a:rPr lang="en-US" altLang="ko-KR" b="1" dirty="0"/>
              <a:t>g</a:t>
            </a:r>
            <a:r>
              <a:rPr lang="en-US" altLang="ko-KR" b="1" dirty="0" smtClean="0"/>
              <a:t>ame[j-1][k] </a:t>
            </a:r>
            <a:r>
              <a:rPr lang="ko-KR" altLang="en-US" b="1" dirty="0" smtClean="0"/>
              <a:t>의 값 변경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(28)-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67250" y="230576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672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784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78450" y="37472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(28)-3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67250" y="230576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672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784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91150" y="44838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08613" y="3744041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(28)-4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67250" y="230576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67250" y="37472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78450" y="30360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91150" y="44838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08613" y="3744041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545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(28)-5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67250" y="230576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67250" y="37472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91150" y="44838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08613" y="3744041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799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408613" y="23184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(28)-6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1482209"/>
            <a:ext cx="11531600" cy="482969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67250" y="2293066"/>
            <a:ext cx="2882900" cy="28829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67250" y="37472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91150" y="44838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108700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835775" y="37535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838950" y="4464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673600" y="37281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397500" y="4474291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102350" y="30296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1085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832421" y="23057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408613" y="3744041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79950" y="3023316"/>
            <a:ext cx="723900" cy="71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408613" y="2318466"/>
            <a:ext cx="723900" cy="711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0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(29)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662942" y="1621639"/>
            <a:ext cx="6211558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518833" y="2731028"/>
            <a:ext cx="71817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 = 0; k &lt; game[0].length; k++)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(game[j][k]);</a:t>
            </a:r>
          </a:p>
          <a:p>
            <a:r>
              <a:rPr lang="en-US" altLang="ko-KR" dirty="0" smtClean="0"/>
              <a:t>				if(k == game[0].length-1)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(" |");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78897" y="3667793"/>
            <a:ext cx="51187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메서드를 사용해 콘솔에 배열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의 값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K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game[0]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-1 </a:t>
            </a:r>
            <a:r>
              <a:rPr lang="ko-KR" altLang="en-US" dirty="0" smtClean="0"/>
              <a:t>인 경우 메서드를 사용해</a:t>
            </a:r>
            <a:endParaRPr lang="en-US" altLang="ko-KR" dirty="0" smtClean="0"/>
          </a:p>
          <a:p>
            <a:r>
              <a:rPr lang="ko-KR" altLang="en-US" dirty="0" smtClean="0"/>
              <a:t>콘솔에  </a:t>
            </a:r>
            <a:r>
              <a:rPr lang="en-US" altLang="ko-KR" dirty="0" smtClean="0"/>
              <a:t>“ |” </a:t>
            </a:r>
            <a:r>
              <a:rPr lang="ko-KR" altLang="en-US" dirty="0" smtClean="0"/>
              <a:t>문자열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메서드로 </a:t>
            </a:r>
            <a:r>
              <a:rPr lang="ko-KR" altLang="en-US" dirty="0" err="1" smtClean="0"/>
              <a:t>다음줄로</a:t>
            </a:r>
            <a:r>
              <a:rPr lang="ko-KR" altLang="en-US" dirty="0" smtClean="0"/>
              <a:t> 넘기기 위해 출력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02004" y="2984206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ko-KR" altLang="en-US" b="1" dirty="0" smtClean="0"/>
              <a:t>문을 사용해 배열 </a:t>
            </a:r>
            <a:r>
              <a:rPr lang="en-US" altLang="ko-KR" b="1" dirty="0" smtClean="0"/>
              <a:t>game</a:t>
            </a:r>
            <a:r>
              <a:rPr lang="ko-KR" altLang="en-US" b="1" dirty="0" smtClean="0"/>
              <a:t>의 값들이 변경되는 과정 출력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0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(30)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342900" y="4217915"/>
            <a:ext cx="11531600" cy="2259085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756833" y="1463996"/>
            <a:ext cx="88540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if(j == 2)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("********** END ***********|");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	if(j == game.length-1)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Thread.sleep</a:t>
            </a:r>
            <a:r>
              <a:rPr lang="en-US" altLang="ko-KR" dirty="0" smtClean="0"/>
              <a:t>(50);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932" y="4563490"/>
            <a:ext cx="107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문을 사용해 종료 기준 중 하나인 일정 위치를 넣으면 종료되는 기준을 메서드를 사용해 콘솔에 출력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33932" y="5365991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문을 사용해 문자열을 메서드로 콘솔에 출력</a:t>
            </a:r>
            <a:endParaRPr lang="en-US" altLang="ko-KR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379956" y="5735323"/>
            <a:ext cx="91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</a:t>
            </a:r>
            <a:r>
              <a:rPr lang="en-US" altLang="ko-KR" dirty="0" smtClean="0"/>
              <a:t> == game.length-1 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sleep(50) </a:t>
            </a:r>
            <a:r>
              <a:rPr lang="ko-KR" altLang="en-US" dirty="0" smtClean="0"/>
              <a:t>을 사용해 도형이 위에서 내려오는 것처럼 구현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(31)-1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108700" y="1621639"/>
            <a:ext cx="5765800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66519" y="2781828"/>
            <a:ext cx="69990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game.length-1;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--) 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floor = 0;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game[0].length;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!= " ") {</a:t>
            </a:r>
          </a:p>
          <a:p>
            <a:r>
              <a:rPr lang="en-US" altLang="ko-KR" dirty="0" smtClean="0"/>
              <a:t>					floor++;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4876" y="33924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변수 선언</a:t>
            </a: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816100" y="3087521"/>
            <a:ext cx="1638300" cy="30496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00227" y="3903393"/>
            <a:ext cx="533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loor – </a:t>
            </a:r>
            <a:r>
              <a:rPr lang="ko-KR" altLang="en-US" dirty="0" smtClean="0"/>
              <a:t>배열</a:t>
            </a:r>
            <a:r>
              <a:rPr lang="en-US" altLang="ko-KR" dirty="0"/>
              <a:t>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 아닌 값인 경우와</a:t>
            </a:r>
            <a:endParaRPr lang="en-US" altLang="ko-KR" dirty="0" smtClean="0"/>
          </a:p>
          <a:p>
            <a:r>
              <a:rPr lang="ko-KR" altLang="en-US" dirty="0" smtClean="0"/>
              <a:t>관련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(1)-2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159500" y="1482209"/>
            <a:ext cx="5715000" cy="4829691"/>
          </a:xfrm>
          <a:prstGeom prst="frame">
            <a:avLst>
              <a:gd name="adj1" fmla="val 12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2742892"/>
            <a:ext cx="5152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new Random();</a:t>
            </a:r>
          </a:p>
          <a:p>
            <a:r>
              <a:rPr lang="en-US" altLang="ko-KR" dirty="0" smtClean="0"/>
              <a:t>Scanner in = new Scanner(System.in);</a:t>
            </a:r>
          </a:p>
          <a:p>
            <a:r>
              <a:rPr lang="en-US" altLang="ko-KR" dirty="0" smtClean="0"/>
              <a:t>String[][] game = new String[40][25];</a:t>
            </a:r>
          </a:p>
          <a:p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game[0].length;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" ";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26200" y="3351585"/>
            <a:ext cx="517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문 사용으로 </a:t>
            </a:r>
            <a:r>
              <a:rPr lang="en-US" altLang="ko-KR" b="1" dirty="0" smtClean="0"/>
              <a:t>game </a:t>
            </a:r>
            <a:r>
              <a:rPr lang="ko-KR" altLang="en-US" b="1" dirty="0" smtClean="0"/>
              <a:t>배열의 값</a:t>
            </a:r>
            <a:r>
              <a:rPr lang="ko-KR" altLang="en-US" b="1" dirty="0"/>
              <a:t>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“ ”</a:t>
            </a:r>
            <a:r>
              <a:rPr lang="ko-KR" altLang="en-US" b="1" dirty="0" smtClean="0"/>
              <a:t>으로 지정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731000" y="3743181"/>
            <a:ext cx="4891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의 길이까지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game[0]</a:t>
            </a:r>
            <a:r>
              <a:rPr lang="ko-KR" altLang="en-US" dirty="0" smtClean="0"/>
              <a:t>의 길이까지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07999" y="3612140"/>
            <a:ext cx="5152373" cy="143907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1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(31)-2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108700" y="1621639"/>
            <a:ext cx="5765800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66519" y="2781828"/>
            <a:ext cx="69990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game.length-1;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&gt;=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--) {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floor = 0;</a:t>
            </a:r>
          </a:p>
          <a:p>
            <a:r>
              <a:rPr lang="en-US" altLang="ko-KR" dirty="0" smtClean="0"/>
              <a:t>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game[0].length;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if(game[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!= " ") {</a:t>
            </a:r>
          </a:p>
          <a:p>
            <a:r>
              <a:rPr lang="en-US" altLang="ko-KR" dirty="0" smtClean="0"/>
              <a:t>					floor++;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2446" y="2881583"/>
            <a:ext cx="515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ko-KR" altLang="en-US" b="1" dirty="0" smtClean="0"/>
              <a:t>문을 사용해 한 줄이 모두 </a:t>
            </a:r>
            <a:r>
              <a:rPr lang="en-US" altLang="ko-KR" b="1" dirty="0" smtClean="0"/>
              <a:t>“ “</a:t>
            </a:r>
            <a:r>
              <a:rPr lang="ko-KR" altLang="en-US" b="1" dirty="0" smtClean="0"/>
              <a:t>이 아닌 지 확인</a:t>
            </a: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1599" y="2781828"/>
            <a:ext cx="4318001" cy="4017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90699" y="3392488"/>
            <a:ext cx="4229101" cy="142066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67797" y="3392488"/>
            <a:ext cx="55098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 </a:t>
            </a:r>
            <a:r>
              <a:rPr lang="en-US" altLang="ko-KR" dirty="0" smtClean="0"/>
              <a:t>game</a:t>
            </a:r>
            <a:r>
              <a:rPr lang="ko-KR" altLang="en-US" dirty="0" smtClean="0"/>
              <a:t>의 길이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0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--</a:t>
            </a:r>
          </a:p>
          <a:p>
            <a:endParaRPr lang="en-US" altLang="ko-KR" dirty="0" smtClean="0"/>
          </a:p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배열 </a:t>
            </a:r>
            <a:r>
              <a:rPr lang="en-US" altLang="ko-KR" dirty="0" smtClean="0"/>
              <a:t>game[0]</a:t>
            </a:r>
            <a:r>
              <a:rPr lang="ko-KR" altLang="en-US" dirty="0" smtClean="0"/>
              <a:t>의 길이 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 아닌 경우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floor</a:t>
            </a:r>
            <a:r>
              <a:rPr lang="ko-KR" altLang="en-US" dirty="0" smtClean="0"/>
              <a:t>의 값 증가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(32)-1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367796" y="1621639"/>
            <a:ext cx="5506703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70813" y="2341159"/>
            <a:ext cx="90284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if(floor == game[0].length)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목표발견</a:t>
            </a:r>
            <a:r>
              <a:rPr lang="en-US" altLang="ko-KR" dirty="0" smtClean="0"/>
              <a:t>!!!!!!!!!!!!!!!!");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Thread.sleep</a:t>
            </a:r>
            <a:r>
              <a:rPr lang="en-US" altLang="ko-KR" dirty="0" smtClean="0"/>
              <a:t>(1000);</a:t>
            </a:r>
          </a:p>
          <a:p>
            <a:r>
              <a:rPr lang="en-US" altLang="ko-KR" dirty="0" smtClean="0"/>
              <a:t>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game[0].length;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" ";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point += 20;</a:t>
            </a:r>
          </a:p>
          <a:p>
            <a:r>
              <a:rPr lang="en-US" altLang="ko-KR" dirty="0" smtClean="0"/>
              <a:t>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j &gt;= i-1; j--) {</a:t>
            </a:r>
          </a:p>
          <a:p>
            <a:r>
              <a:rPr lang="en-US" altLang="ko-KR" dirty="0" smtClean="0"/>
              <a:t>	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 = 0; k &lt; game[0].length; k++) {</a:t>
            </a:r>
          </a:p>
          <a:p>
            <a:r>
              <a:rPr lang="en-US" altLang="ko-KR" dirty="0" smtClean="0"/>
              <a:t>						game[j][k] = game[j-1][k];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4634" y="3203274"/>
            <a:ext cx="550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문을 사용해 변수 </a:t>
            </a:r>
            <a:r>
              <a:rPr lang="en-US" altLang="ko-KR" b="1" dirty="0" smtClean="0"/>
              <a:t>floor</a:t>
            </a:r>
            <a:r>
              <a:rPr lang="ko-KR" altLang="en-US" b="1" dirty="0" smtClean="0"/>
              <a:t>의 값이 </a:t>
            </a:r>
            <a:r>
              <a:rPr lang="en-US" altLang="ko-KR" b="1" dirty="0" smtClean="0"/>
              <a:t>game[0]</a:t>
            </a:r>
            <a:r>
              <a:rPr lang="ko-KR" altLang="en-US" b="1" dirty="0" smtClean="0"/>
              <a:t>의 길이와</a:t>
            </a:r>
            <a:endParaRPr lang="en-US" altLang="ko-KR" b="1" dirty="0" smtClean="0"/>
          </a:p>
          <a:p>
            <a:r>
              <a:rPr lang="ko-KR" altLang="en-US" b="1" dirty="0" smtClean="0"/>
              <a:t>같은 경우 아래 코드 실행</a:t>
            </a: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77799" y="2341159"/>
            <a:ext cx="5207001" cy="87194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91990" y="4049319"/>
            <a:ext cx="5325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메서드를 사용해 콘솔에 매개변수인 문자열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코드의 실행 속도를 늦추기 위해 </a:t>
            </a:r>
            <a:r>
              <a:rPr lang="en-US" altLang="ko-KR" dirty="0" smtClean="0"/>
              <a:t>sleep(1000)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(32)-2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367796" y="1621639"/>
            <a:ext cx="5506703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70813" y="2341159"/>
            <a:ext cx="90284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if(floor == game[0].length)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목표발견</a:t>
            </a:r>
            <a:r>
              <a:rPr lang="en-US" altLang="ko-KR" dirty="0" smtClean="0"/>
              <a:t>!!!!!!!!!!!!!!!!");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Thread.sleep</a:t>
            </a:r>
            <a:r>
              <a:rPr lang="en-US" altLang="ko-KR" dirty="0" smtClean="0"/>
              <a:t>(1000);</a:t>
            </a:r>
          </a:p>
          <a:p>
            <a:r>
              <a:rPr lang="en-US" altLang="ko-KR" dirty="0" smtClean="0"/>
              <a:t>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game[0].length;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" ";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point += 20;</a:t>
            </a:r>
          </a:p>
          <a:p>
            <a:r>
              <a:rPr lang="en-US" altLang="ko-KR" dirty="0" smtClean="0"/>
              <a:t>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j &gt;= i-1; j--) {</a:t>
            </a:r>
          </a:p>
          <a:p>
            <a:r>
              <a:rPr lang="en-US" altLang="ko-KR" dirty="0" smtClean="0"/>
              <a:t>	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 = 0; k &lt; game[0].length; k++) {</a:t>
            </a:r>
          </a:p>
          <a:p>
            <a:r>
              <a:rPr lang="en-US" altLang="ko-KR" dirty="0" smtClean="0"/>
              <a:t>						game[j][k] = game[j-1][k];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1972" y="2137959"/>
            <a:ext cx="526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문을 사용해 채워진 한 줄의 값을 없애는 것을</a:t>
            </a:r>
            <a:endParaRPr lang="en-US" altLang="ko-KR" b="1" dirty="0" smtClean="0"/>
          </a:p>
          <a:p>
            <a:r>
              <a:rPr lang="ko-KR" altLang="en-US" b="1" dirty="0" smtClean="0"/>
              <a:t>구현</a:t>
            </a: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97756" y="3213100"/>
            <a:ext cx="5273327" cy="26543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66092" y="2784290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</a:t>
            </a:r>
            <a:r>
              <a:rPr lang="ko-KR" altLang="en-US" dirty="0" smtClean="0"/>
              <a:t>의 값에 </a:t>
            </a:r>
            <a:r>
              <a:rPr lang="en-US" altLang="ko-KR" dirty="0" smtClean="0"/>
              <a:t>“ “ </a:t>
            </a:r>
            <a:r>
              <a:rPr lang="ko-KR" altLang="en-US" dirty="0" smtClean="0"/>
              <a:t>대입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57621" y="3661453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r>
              <a:rPr lang="en-US" altLang="ko-KR" b="1" dirty="0" smtClean="0"/>
              <a:t>or</a:t>
            </a:r>
            <a:r>
              <a:rPr lang="ko-KR" altLang="en-US" b="1" dirty="0" smtClean="0"/>
              <a:t>문을 사용해 비워진 줄을 다시 채우는 것을 구현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07764" y="4064573"/>
            <a:ext cx="49519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i-1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--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k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game[0]</a:t>
            </a:r>
            <a:r>
              <a:rPr lang="ko-KR" altLang="en-US" dirty="0" smtClean="0"/>
              <a:t>의 길이까지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en-US" altLang="ko-KR" dirty="0" smtClean="0"/>
              <a:t>Game[j][k]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game[j-1][k]</a:t>
            </a:r>
            <a:r>
              <a:rPr lang="ko-KR" altLang="en-US" dirty="0" smtClean="0"/>
              <a:t>의 값 대입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209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(32)-3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367796" y="1621639"/>
            <a:ext cx="5506703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70813" y="2341159"/>
            <a:ext cx="90284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if(floor == game[0].length) {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목표발견</a:t>
            </a:r>
            <a:r>
              <a:rPr lang="en-US" altLang="ko-KR" dirty="0" smtClean="0"/>
              <a:t>!!!!!!!!!!!!!!!!");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Thread.sleep</a:t>
            </a:r>
            <a:r>
              <a:rPr lang="en-US" altLang="ko-KR" dirty="0" smtClean="0"/>
              <a:t>(1000);</a:t>
            </a:r>
          </a:p>
          <a:p>
            <a:r>
              <a:rPr lang="en-US" altLang="ko-KR" dirty="0" smtClean="0"/>
              <a:t>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game[0].length;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" ";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point += 20;</a:t>
            </a:r>
          </a:p>
          <a:p>
            <a:r>
              <a:rPr lang="en-US" altLang="ko-KR" dirty="0" smtClean="0"/>
              <a:t>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 j &gt;= i-1; j--) {</a:t>
            </a:r>
          </a:p>
          <a:p>
            <a:r>
              <a:rPr lang="en-US" altLang="ko-KR" dirty="0" smtClean="0"/>
              <a:t>	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 = 0; k &lt; game[0].length; k++) {</a:t>
            </a:r>
          </a:p>
          <a:p>
            <a:r>
              <a:rPr lang="en-US" altLang="ko-KR" dirty="0" smtClean="0"/>
              <a:t>						game[j][k] = game[j-1][k];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7621" y="3591068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한 줄을 채워 사라지면 </a:t>
            </a:r>
            <a:r>
              <a:rPr lang="en-US" altLang="ko-KR" b="1" dirty="0" smtClean="0"/>
              <a:t>point </a:t>
            </a:r>
            <a:r>
              <a:rPr lang="ko-KR" altLang="en-US" b="1" dirty="0" smtClean="0"/>
              <a:t>증가</a:t>
            </a:r>
            <a:endParaRPr lang="en-US" altLang="ko-KR" b="1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997757" y="4000500"/>
            <a:ext cx="1602676" cy="38100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82052" y="4234549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smtClean="0"/>
              <a:t>point </a:t>
            </a:r>
            <a:r>
              <a:rPr lang="ko-KR" altLang="en-US" dirty="0" smtClean="0"/>
              <a:t>에 대입 연산자 </a:t>
            </a:r>
            <a:r>
              <a:rPr lang="en-US" altLang="ko-KR" dirty="0" smtClean="0"/>
              <a:t>+=</a:t>
            </a:r>
            <a:r>
              <a:rPr lang="ko-KR" altLang="en-US" dirty="0" smtClean="0"/>
              <a:t>를 사용해 </a:t>
            </a:r>
            <a:r>
              <a:rPr lang="en-US" altLang="ko-KR" dirty="0" smtClean="0"/>
              <a:t>20 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2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(33)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367796" y="1621639"/>
            <a:ext cx="5506703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07413" y="2849159"/>
            <a:ext cx="90284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 = 0; k &lt; game[0].length; k++) {</a:t>
            </a:r>
          </a:p>
          <a:p>
            <a:r>
              <a:rPr lang="en-US" altLang="ko-KR" dirty="0" smtClean="0"/>
              <a:t>				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(game[j][k]);</a:t>
            </a:r>
          </a:p>
          <a:p>
            <a:r>
              <a:rPr lang="en-US" altLang="ko-KR" dirty="0" smtClean="0"/>
              <a:t>					if(k == game[0].length-1) {</a:t>
            </a:r>
          </a:p>
          <a:p>
            <a:r>
              <a:rPr lang="en-US" altLang="ko-KR" dirty="0" smtClean="0"/>
              <a:t>				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(" |");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930" y="3541655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ko-KR" altLang="en-US" b="1" dirty="0" smtClean="0"/>
              <a:t>문을 사용해 배열 </a:t>
            </a:r>
            <a:r>
              <a:rPr lang="en-US" altLang="ko-KR" b="1" dirty="0" smtClean="0"/>
              <a:t>game</a:t>
            </a:r>
            <a:r>
              <a:rPr lang="ko-KR" altLang="en-US" b="1" dirty="0" smtClean="0"/>
              <a:t>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값 출력해 한 줄씩</a:t>
            </a:r>
            <a:endParaRPr lang="en-US" altLang="ko-KR" b="1" dirty="0" smtClean="0"/>
          </a:p>
          <a:p>
            <a:r>
              <a:rPr lang="ko-KR" altLang="en-US" b="1" dirty="0" smtClean="0"/>
              <a:t>사라지는 것 구현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24952" y="4225137"/>
            <a:ext cx="458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메서드를 사용해 콘솔에 </a:t>
            </a:r>
            <a:r>
              <a:rPr lang="en-US" altLang="ko-KR" dirty="0" smtClean="0"/>
              <a:t>game[j][k]</a:t>
            </a:r>
            <a:r>
              <a:rPr lang="ko-KR" altLang="en-US" dirty="0" smtClean="0"/>
              <a:t>의 값과</a:t>
            </a:r>
            <a:endParaRPr lang="en-US" altLang="ko-KR" dirty="0" smtClean="0"/>
          </a:p>
          <a:p>
            <a:r>
              <a:rPr lang="ko-KR" altLang="en-US" dirty="0" smtClean="0"/>
              <a:t>문자열 출력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(34)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367796" y="1621639"/>
            <a:ext cx="5506703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12194" y="2655476"/>
            <a:ext cx="95994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k = 0; k &lt; game[0].length; k++) {</a:t>
            </a:r>
          </a:p>
          <a:p>
            <a:r>
              <a:rPr lang="en-US" altLang="ko-KR" dirty="0" smtClean="0"/>
              <a:t>				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(game[j][k]);</a:t>
            </a:r>
          </a:p>
          <a:p>
            <a:r>
              <a:rPr lang="en-US" altLang="ko-KR" dirty="0" smtClean="0"/>
              <a:t>					if(k == game[0].length-1) {</a:t>
            </a:r>
          </a:p>
          <a:p>
            <a:r>
              <a:rPr lang="en-US" altLang="ko-KR" dirty="0" smtClean="0"/>
              <a:t>						</a:t>
            </a:r>
            <a:r>
              <a:rPr lang="en-US" altLang="ko-KR" dirty="0" err="1" smtClean="0"/>
              <a:t>System.out.print</a:t>
            </a:r>
            <a:r>
              <a:rPr lang="en-US" altLang="ko-KR" dirty="0" smtClean="0"/>
              <a:t>(" |");</a:t>
            </a:r>
          </a:p>
          <a:p>
            <a:r>
              <a:rPr lang="en-US" altLang="ko-KR" dirty="0" smtClean="0"/>
              <a:t>					}</a:t>
            </a:r>
          </a:p>
          <a:p>
            <a:r>
              <a:rPr lang="en-US" altLang="ko-KR" dirty="0" smtClean="0"/>
              <a:t>				}</a:t>
            </a:r>
          </a:p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				if(j == game.length-1) {</a:t>
            </a:r>
          </a:p>
          <a:p>
            <a:r>
              <a:rPr lang="en-US" altLang="ko-KR" dirty="0" smtClean="0"/>
              <a:t>			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smtClean="0"/>
              <a:t>			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28930" y="3541655"/>
            <a:ext cx="5184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ko-KR" altLang="en-US" b="1" dirty="0" smtClean="0"/>
              <a:t>문을 사용해 배열 </a:t>
            </a:r>
            <a:r>
              <a:rPr lang="en-US" altLang="ko-KR" b="1" dirty="0" smtClean="0"/>
              <a:t>game</a:t>
            </a:r>
            <a:r>
              <a:rPr lang="ko-KR" altLang="en-US" b="1" dirty="0" smtClean="0"/>
              <a:t>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값 출력해 한 줄씩</a:t>
            </a:r>
            <a:endParaRPr lang="en-US" altLang="ko-KR" b="1" dirty="0" smtClean="0"/>
          </a:p>
          <a:p>
            <a:r>
              <a:rPr lang="ko-KR" altLang="en-US" b="1" dirty="0" smtClean="0"/>
              <a:t>사라지는 것 구현</a:t>
            </a:r>
            <a:endParaRPr lang="en-US" altLang="ko-KR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24952" y="4225137"/>
            <a:ext cx="458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메서드를 사용해 콘솔에 </a:t>
            </a:r>
            <a:r>
              <a:rPr lang="en-US" altLang="ko-KR" dirty="0" smtClean="0"/>
              <a:t>game[j][k]</a:t>
            </a:r>
            <a:r>
              <a:rPr lang="ko-KR" altLang="en-US" dirty="0" smtClean="0"/>
              <a:t>의 값과</a:t>
            </a:r>
            <a:endParaRPr lang="en-US" altLang="ko-KR" dirty="0" smtClean="0"/>
          </a:p>
          <a:p>
            <a:r>
              <a:rPr lang="ko-KR" altLang="en-US" dirty="0" smtClean="0"/>
              <a:t>문자열 출력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(35)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426044" y="1621639"/>
            <a:ext cx="6448456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7994" y="3392488"/>
            <a:ext cx="5614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		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5330" y="3439439"/>
            <a:ext cx="599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문이 끝나기 전 처음부터 다시 </a:t>
            </a:r>
            <a:r>
              <a:rPr lang="en-US" altLang="ko-KR" b="1" dirty="0" smtClean="0"/>
              <a:t>for</a:t>
            </a:r>
            <a:r>
              <a:rPr lang="ko-KR" altLang="en-US" b="1" dirty="0" smtClean="0"/>
              <a:t>문을 시작하여 </a:t>
            </a:r>
            <a:r>
              <a:rPr lang="en-US" altLang="ko-KR" b="1" dirty="0" smtClean="0"/>
              <a:t>“ “</a:t>
            </a:r>
            <a:r>
              <a:rPr lang="ko-KR" altLang="en-US" b="1" dirty="0" smtClean="0"/>
              <a:t>이 </a:t>
            </a:r>
            <a:endParaRPr lang="en-US" altLang="ko-KR" b="1" dirty="0" smtClean="0"/>
          </a:p>
          <a:p>
            <a:r>
              <a:rPr lang="ko-KR" altLang="en-US" b="1" dirty="0" smtClean="0"/>
              <a:t>없는 또 다른 줄이</a:t>
            </a:r>
            <a:r>
              <a:rPr lang="en-US" altLang="ko-KR" b="1" dirty="0"/>
              <a:t> </a:t>
            </a:r>
            <a:r>
              <a:rPr lang="ko-KR" altLang="en-US" b="1" dirty="0" smtClean="0"/>
              <a:t>있는 지 확인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85215" y="4206202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game.length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대입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(36)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537200" y="1621639"/>
            <a:ext cx="6337300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49658" y="2636541"/>
            <a:ext cx="60757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 3;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		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j = 0; j &lt; game[0].length; </a:t>
            </a:r>
            <a:r>
              <a:rPr lang="en-US" altLang="ko-KR" dirty="0" err="1" smtClean="0"/>
              <a:t>j++</a:t>
            </a:r>
            <a:r>
              <a:rPr lang="en-US" altLang="ko-KR" dirty="0" smtClean="0"/>
              <a:t>) {</a:t>
            </a:r>
          </a:p>
          <a:p>
            <a:r>
              <a:rPr lang="en-US" altLang="ko-KR" dirty="0" smtClean="0"/>
              <a:t>			if(game[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!= " ") {</a:t>
            </a:r>
          </a:p>
          <a:p>
            <a:r>
              <a:rPr lang="en-US" altLang="ko-KR" dirty="0" smtClean="0"/>
              <a:t>				end ++;</a:t>
            </a:r>
          </a:p>
          <a:p>
            <a:r>
              <a:rPr lang="en-US" altLang="ko-KR" dirty="0" smtClean="0"/>
              <a:t>				break;</a:t>
            </a:r>
          </a:p>
          <a:p>
            <a:r>
              <a:rPr lang="en-US" altLang="ko-KR" dirty="0" smtClean="0"/>
              <a:t>			}</a:t>
            </a:r>
          </a:p>
          <a:p>
            <a:r>
              <a:rPr lang="en-US" altLang="ko-KR" dirty="0" smtClean="0"/>
              <a:t>		}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if(end &gt; 0) {</a:t>
            </a:r>
          </a:p>
          <a:p>
            <a:r>
              <a:rPr lang="en-US" altLang="ko-KR" dirty="0" smtClean="0"/>
              <a:t>		break;</a:t>
            </a:r>
          </a:p>
          <a:p>
            <a:r>
              <a:rPr lang="en-US" altLang="ko-KR" dirty="0" smtClean="0"/>
              <a:t>	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630" y="1915598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for</a:t>
            </a:r>
            <a:r>
              <a:rPr lang="ko-KR" altLang="en-US" b="1" dirty="0" smtClean="0"/>
              <a:t>문을 사용해 특정 위치에 </a:t>
            </a:r>
            <a:r>
              <a:rPr lang="en-US" altLang="ko-KR" b="1" dirty="0" smtClean="0"/>
              <a:t>“ ”</a:t>
            </a:r>
            <a:r>
              <a:rPr lang="ko-KR" altLang="en-US" b="1" dirty="0" smtClean="0"/>
              <a:t>이 아닌 값이 발생하면</a:t>
            </a:r>
            <a:endParaRPr lang="en-US" altLang="ko-KR" b="1" dirty="0" smtClean="0"/>
          </a:p>
          <a:p>
            <a:r>
              <a:rPr lang="ko-KR" altLang="en-US" b="1" dirty="0" smtClean="0"/>
              <a:t>게임이 종료되도록 구현</a:t>
            </a:r>
            <a:endParaRPr lang="en-US" altLang="ko-KR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132513" y="2636541"/>
            <a:ext cx="45336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</a:t>
            </a:r>
            <a:r>
              <a:rPr lang="en-US" altLang="ko-KR" dirty="0" smtClean="0"/>
              <a:t> 3</a:t>
            </a:r>
            <a:r>
              <a:rPr lang="en-US" altLang="ko-KR" dirty="0"/>
              <a:t> </a:t>
            </a:r>
            <a:r>
              <a:rPr lang="ko-KR" altLang="en-US" dirty="0" smtClean="0"/>
              <a:t>미만까지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조건 </a:t>
            </a:r>
            <a:r>
              <a:rPr lang="en-US" altLang="ko-KR" dirty="0" smtClean="0"/>
              <a:t>: 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game[0]</a:t>
            </a:r>
            <a:r>
              <a:rPr lang="ko-KR" altLang="en-US" dirty="0" smtClean="0"/>
              <a:t>의 길이까지</a:t>
            </a:r>
            <a:endParaRPr lang="en-US" altLang="ko-KR" dirty="0" smtClean="0"/>
          </a:p>
          <a:p>
            <a:r>
              <a:rPr lang="ko-KR" altLang="en-US" dirty="0" err="1" smtClean="0"/>
              <a:t>증감식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++</a:t>
            </a:r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en-US" altLang="ko-KR" dirty="0" smtClean="0"/>
              <a:t>ame[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</a:t>
            </a:r>
            <a:r>
              <a:rPr lang="ko-KR" altLang="en-US" dirty="0" smtClean="0"/>
              <a:t>의 값이</a:t>
            </a:r>
            <a:r>
              <a:rPr lang="en-US" altLang="ko-KR" dirty="0"/>
              <a:t> </a:t>
            </a:r>
            <a:r>
              <a:rPr lang="en-US" altLang="ko-KR" dirty="0" smtClean="0"/>
              <a:t>“ “</a:t>
            </a:r>
            <a:r>
              <a:rPr lang="ko-KR" altLang="en-US" dirty="0" smtClean="0"/>
              <a:t>이 아닌 경우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end</a:t>
            </a:r>
            <a:r>
              <a:rPr lang="ko-KR" altLang="en-US" dirty="0" smtClean="0"/>
              <a:t>의 값 증가</a:t>
            </a:r>
            <a:endParaRPr lang="en-US" altLang="ko-KR" dirty="0" smtClean="0"/>
          </a:p>
          <a:p>
            <a:r>
              <a:rPr lang="en-US" altLang="ko-KR" dirty="0" smtClean="0"/>
              <a:t>break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3760" y="529647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</a:t>
            </a:r>
            <a:r>
              <a:rPr lang="en-US" altLang="ko-KR" b="1" dirty="0" smtClean="0"/>
              <a:t>f</a:t>
            </a:r>
            <a:r>
              <a:rPr lang="ko-KR" altLang="en-US" b="1" dirty="0" smtClean="0"/>
              <a:t>문 사용</a:t>
            </a:r>
            <a:endParaRPr lang="en-US" altLang="ko-KR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308559" y="5664766"/>
            <a:ext cx="430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End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커지면 전체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break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(37)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295900" y="1621639"/>
            <a:ext cx="6578600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39" y="2895157"/>
            <a:ext cx="51656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if(point &gt;= score) 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("level up!");</a:t>
            </a:r>
          </a:p>
          <a:p>
            <a:r>
              <a:rPr lang="en-US" altLang="ko-KR" dirty="0" smtClean="0"/>
              <a:t>		lever++;</a:t>
            </a:r>
          </a:p>
          <a:p>
            <a:r>
              <a:rPr lang="en-US" altLang="ko-KR" dirty="0" smtClean="0"/>
              <a:t>		step -= 10;</a:t>
            </a:r>
          </a:p>
          <a:p>
            <a:r>
              <a:rPr lang="en-US" altLang="ko-KR" dirty="0" smtClean="0"/>
              <a:t>		score += 100;</a:t>
            </a:r>
          </a:p>
          <a:p>
            <a:r>
              <a:rPr lang="en-US" altLang="ko-KR" dirty="0" smtClean="0"/>
              <a:t>		n = step+1;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7039" y="2962490"/>
            <a:ext cx="60964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메서드를 사용해 콘솔에 매개변수인 문자열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의 값 증가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의 값을 대입 연산자 </a:t>
            </a:r>
            <a:r>
              <a:rPr lang="en-US" altLang="ko-KR" dirty="0" smtClean="0"/>
              <a:t>-=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 </a:t>
            </a:r>
            <a:r>
              <a:rPr lang="en-US" altLang="ko-KR" dirty="0" smtClean="0"/>
              <a:t>10</a:t>
            </a:r>
            <a:r>
              <a:rPr lang="ko-KR" altLang="en-US" dirty="0"/>
              <a:t> </a:t>
            </a:r>
            <a:r>
              <a:rPr lang="ko-KR" altLang="en-US" dirty="0" smtClean="0"/>
              <a:t>감소된</a:t>
            </a:r>
            <a:endParaRPr lang="en-US" altLang="ko-KR" dirty="0" smtClean="0"/>
          </a:p>
          <a:p>
            <a:r>
              <a:rPr lang="ko-KR" altLang="en-US" dirty="0" smtClean="0"/>
              <a:t>값 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score</a:t>
            </a:r>
            <a:r>
              <a:rPr lang="ko-KR" altLang="en-US" dirty="0" smtClean="0"/>
              <a:t>의 값을 대입 연산자 </a:t>
            </a:r>
            <a:r>
              <a:rPr lang="en-US" altLang="ko-KR" dirty="0" smtClean="0"/>
              <a:t>+=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증가된 </a:t>
            </a:r>
            <a:endParaRPr lang="en-US" altLang="ko-KR" dirty="0" smtClean="0"/>
          </a:p>
          <a:p>
            <a:r>
              <a:rPr lang="ko-KR" altLang="en-US" dirty="0" smtClean="0"/>
              <a:t>값 대입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</a:t>
            </a:r>
            <a:r>
              <a:rPr lang="ko-KR" altLang="en-US" dirty="0" err="1" smtClean="0"/>
              <a:t>반복문의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step+1</a:t>
            </a:r>
            <a:r>
              <a:rPr lang="ko-KR" altLang="en-US" dirty="0" smtClean="0"/>
              <a:t>로 재설정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392287" y="1940970"/>
            <a:ext cx="6419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If</a:t>
            </a:r>
            <a:r>
              <a:rPr lang="ko-KR" altLang="en-US" b="1" dirty="0" smtClean="0"/>
              <a:t>문을 사용해 변수 </a:t>
            </a:r>
            <a:r>
              <a:rPr lang="en-US" altLang="ko-KR" b="1" dirty="0" smtClean="0"/>
              <a:t>point</a:t>
            </a:r>
            <a:r>
              <a:rPr lang="ko-KR" altLang="en-US" b="1" dirty="0" smtClean="0"/>
              <a:t>의 값이 변수 </a:t>
            </a:r>
            <a:r>
              <a:rPr lang="en-US" altLang="ko-KR" b="1" dirty="0" smtClean="0"/>
              <a:t>score</a:t>
            </a:r>
            <a:r>
              <a:rPr lang="ko-KR" altLang="en-US" b="1" dirty="0" smtClean="0"/>
              <a:t>의 값보다</a:t>
            </a:r>
            <a:endParaRPr lang="en-US" altLang="ko-KR" b="1" dirty="0" smtClean="0"/>
          </a:p>
          <a:p>
            <a:r>
              <a:rPr lang="ko-KR" altLang="en-US" b="1" dirty="0" smtClean="0"/>
              <a:t>크거나 같으면 아래 코드를 실행해 </a:t>
            </a:r>
            <a:r>
              <a:rPr lang="en-US" altLang="ko-KR" b="1" dirty="0" smtClean="0"/>
              <a:t>level</a:t>
            </a:r>
            <a:r>
              <a:rPr lang="ko-KR" altLang="en-US" b="1" dirty="0" smtClean="0"/>
              <a:t>이 오르는 것을</a:t>
            </a:r>
            <a:r>
              <a:rPr lang="en-US" altLang="ko-KR" b="1" dirty="0"/>
              <a:t>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8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(38)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5392286" y="1621639"/>
            <a:ext cx="6482213" cy="4855361"/>
          </a:xfrm>
          <a:prstGeom prst="frame">
            <a:avLst>
              <a:gd name="adj1" fmla="val 10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428" y="2962490"/>
            <a:ext cx="5141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                        |");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       GAME OVER!       |");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("|                         |");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("---------------------------");</a:t>
            </a:r>
          </a:p>
          <a:p>
            <a:r>
              <a:rPr lang="en-US" altLang="ko-KR" dirty="0" err="1" smtClean="0"/>
              <a:t>System.out.println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최종 점수 </a:t>
            </a:r>
            <a:r>
              <a:rPr lang="en-US" altLang="ko-KR" dirty="0" smtClean="0"/>
              <a:t>: " +point);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344" y="3177122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전체 </a:t>
            </a:r>
            <a:r>
              <a:rPr lang="ko-KR" altLang="en-US" b="1" dirty="0" err="1" smtClean="0"/>
              <a:t>반복문</a:t>
            </a:r>
            <a:r>
              <a:rPr lang="ko-KR" altLang="en-US" b="1" dirty="0" smtClean="0"/>
              <a:t> 종료 후 메서드 사용</a:t>
            </a:r>
            <a:endParaRPr lang="en-US" altLang="ko-KR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613359" y="3793486"/>
            <a:ext cx="4657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Game over</a:t>
            </a:r>
            <a:r>
              <a:rPr lang="ko-KR" altLang="en-US" dirty="0" smtClean="0"/>
              <a:t>을 알리는 문자열을 콘솔에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변수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의 값을 콘솔에 출력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342900" y="552449"/>
            <a:ext cx="11531600" cy="742951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8000" y="739258"/>
            <a:ext cx="173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CODE </a:t>
            </a:r>
            <a:r>
              <a:rPr lang="ko-KR" altLang="en-US" b="1" dirty="0" smtClean="0"/>
              <a:t>분석 </a:t>
            </a:r>
            <a:r>
              <a:rPr lang="en-US" altLang="ko-KR" b="1" dirty="0" smtClean="0"/>
              <a:t>(2)</a:t>
            </a:r>
            <a:endParaRPr lang="ko-KR" altLang="en-US" b="1" dirty="0"/>
          </a:p>
        </p:txBody>
      </p:sp>
      <p:sp>
        <p:nvSpPr>
          <p:cNvPr id="8" name="액자 7"/>
          <p:cNvSpPr/>
          <p:nvPr/>
        </p:nvSpPr>
        <p:spPr>
          <a:xfrm>
            <a:off x="6400800" y="1482209"/>
            <a:ext cx="5473700" cy="4829691"/>
          </a:xfrm>
          <a:prstGeom prst="frame">
            <a:avLst>
              <a:gd name="adj1" fmla="val 12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2302986"/>
            <a:ext cx="58928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String[][] square1 = {{"□", " "}, {"□", "□"}, {" ", "□"}};</a:t>
            </a:r>
          </a:p>
          <a:p>
            <a:r>
              <a:rPr lang="en-US" altLang="ko-KR" dirty="0" smtClean="0"/>
              <a:t>String[][] square2 = {{"□"},{"□"},{"□"},{"□"}};</a:t>
            </a:r>
          </a:p>
          <a:p>
            <a:r>
              <a:rPr lang="en-US" altLang="ko-KR" dirty="0" smtClean="0"/>
              <a:t>String[][] square3 = {{" ", "□"}, {"□", "□"}, {" ", "□"}};</a:t>
            </a:r>
          </a:p>
          <a:p>
            <a:r>
              <a:rPr lang="en-US" altLang="ko-KR" dirty="0" smtClean="0"/>
              <a:t>String[][] square4 = {{"□", "□"}, {"□", "□"}};</a:t>
            </a:r>
          </a:p>
          <a:p>
            <a:r>
              <a:rPr lang="en-US" altLang="ko-KR" dirty="0" smtClean="0"/>
              <a:t>String[][] square5 = {{" ", "□"}, {" ", "□"}, {"□", "□"}};</a:t>
            </a:r>
          </a:p>
          <a:p>
            <a:r>
              <a:rPr lang="en-US" altLang="ko-KR" dirty="0" smtClean="0"/>
              <a:t>String[][] square6 = {{" ", "□", "□"}, {"□", "□", " "}};</a:t>
            </a:r>
          </a:p>
          <a:p>
            <a:r>
              <a:rPr lang="en-US" altLang="ko-KR" dirty="0" smtClean="0"/>
              <a:t>String[][] square7 = {{"□", "□", "□", "□"}};</a:t>
            </a:r>
          </a:p>
          <a:p>
            <a:r>
              <a:rPr lang="en-US" altLang="ko-KR" dirty="0" smtClean="0"/>
              <a:t>String[][] square8 = {{" ", "□", " "}, {"□", "□", "□"}};</a:t>
            </a:r>
          </a:p>
          <a:p>
            <a:r>
              <a:rPr lang="en-US" altLang="ko-KR" dirty="0" smtClean="0"/>
              <a:t>String[][] square9 = {{"□", "□", "□"}, {" ", "□", " "}};</a:t>
            </a:r>
          </a:p>
          <a:p>
            <a:r>
              <a:rPr lang="en-US" altLang="ko-KR" dirty="0" smtClean="0"/>
              <a:t>String[][] square10 = {{"□", " "}, {"□", "□"}, {"□", " "}};</a:t>
            </a:r>
          </a:p>
          <a:p>
            <a:r>
              <a:rPr lang="en-US" altLang="ko-KR" dirty="0" smtClean="0"/>
              <a:t>String[][] square11 = {{"□", " ", " "}, {"□", "□", "□"}};</a:t>
            </a:r>
          </a:p>
          <a:p>
            <a:r>
              <a:rPr lang="en-US" altLang="ko-KR" dirty="0" smtClean="0"/>
              <a:t>String[][] square12 = {{"□", "□", "□"}, {" ", " ", "□"}};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0200" y="342900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도형을 각각의 이차원 배열에 저장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85000" y="3875747"/>
            <a:ext cx="169950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String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4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778000" y="2006600"/>
            <a:ext cx="8636000" cy="2876550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5120" y="2937043"/>
            <a:ext cx="2681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i="1" dirty="0" smtClean="0"/>
              <a:t>TETRIS</a:t>
            </a:r>
            <a:endParaRPr lang="ko-KR" altLang="en-US" sz="6000" b="1" i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778000" y="2006600"/>
            <a:ext cx="8636000" cy="2876550"/>
          </a:xfrm>
          <a:prstGeom prst="frame">
            <a:avLst>
              <a:gd name="adj1" fmla="val 587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2165" y="2937043"/>
            <a:ext cx="1787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i="1" dirty="0" smtClean="0"/>
              <a:t>END</a:t>
            </a:r>
            <a:endParaRPr lang="ko-KR" altLang="en-US" sz="6000" b="1" i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1AA7-B0DC-44D1-B104-EBB3F2B32CCE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3581</Words>
  <Application>Microsoft Office PowerPoint</Application>
  <PresentationFormat>와이드스크린</PresentationFormat>
  <Paragraphs>1309</Paragraphs>
  <Slides>91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4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human-03</dc:creator>
  <cp:lastModifiedBy>human-03</cp:lastModifiedBy>
  <cp:revision>41</cp:revision>
  <dcterms:created xsi:type="dcterms:W3CDTF">2024-03-17T05:45:05Z</dcterms:created>
  <dcterms:modified xsi:type="dcterms:W3CDTF">2024-03-18T01:12:09Z</dcterms:modified>
</cp:coreProperties>
</file>