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79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0C0AE10-AFE0-4CA9-B91C-FD1C13382487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F80D59-C453-46D8-A512-ADB7242E1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Classroom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722376" y="5562600"/>
            <a:ext cx="7812024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IT3-1 </a:t>
            </a:r>
            <a:r>
              <a:rPr lang="en-US" dirty="0" err="1" smtClean="0"/>
              <a:t>Kh.Gunchin-Ish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L.Amarsanaa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Idea: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Nowadays teachers are using class-book.</a:t>
            </a:r>
          </a:p>
          <a:p>
            <a:r>
              <a:rPr lang="en-US" dirty="0" smtClean="0"/>
              <a:t>Nowadays it is lag.</a:t>
            </a:r>
          </a:p>
          <a:p>
            <a:r>
              <a:rPr lang="en-US" dirty="0" smtClean="0"/>
              <a:t>Nowadays turning page, register by hands are real problem in our school.</a:t>
            </a:r>
          </a:p>
          <a:p>
            <a:r>
              <a:rPr lang="en-US" dirty="0" smtClean="0"/>
              <a:t>So we think this system is useful.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/>
              <a:t>System consists of:</a:t>
            </a:r>
          </a:p>
          <a:p>
            <a:pPr>
              <a:buNone/>
            </a:pPr>
            <a:endParaRPr lang="en-US" sz="4400" dirty="0" smtClean="0"/>
          </a:p>
          <a:p>
            <a:pPr lvl="0"/>
            <a:r>
              <a:rPr lang="en-US" dirty="0" smtClean="0"/>
              <a:t>It can help to teacher for register students attendance. </a:t>
            </a:r>
          </a:p>
          <a:p>
            <a:pPr lvl="0"/>
            <a:r>
              <a:rPr lang="en-US" dirty="0" smtClean="0"/>
              <a:t>Show teacher how many student choose subject.</a:t>
            </a:r>
          </a:p>
          <a:p>
            <a:pPr lvl="0"/>
            <a:r>
              <a:rPr lang="en-US" dirty="0" smtClean="0"/>
              <a:t>Show and count grade.   </a:t>
            </a:r>
          </a:p>
          <a:p>
            <a:pPr lvl="0"/>
            <a:r>
              <a:rPr lang="en-US" dirty="0" smtClean="0"/>
              <a:t>It can be make diagram on grade and attendance.</a:t>
            </a:r>
          </a:p>
          <a:p>
            <a:pPr lvl="0"/>
            <a:r>
              <a:rPr lang="en-US" dirty="0" smtClean="0"/>
              <a:t>Only teacher can use it. It would be desktop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Class difference: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Every class has start and finish time. Its always different from each other.</a:t>
            </a:r>
          </a:p>
          <a:p>
            <a:r>
              <a:rPr lang="en-US" dirty="0" smtClean="0"/>
              <a:t>We will use this our key.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/>
              <a:t>What should teacher do?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dirty="0" smtClean="0"/>
              <a:t>Add classes.</a:t>
            </a:r>
          </a:p>
          <a:p>
            <a:pPr lvl="0"/>
            <a:r>
              <a:rPr lang="en-US" dirty="0" smtClean="0"/>
              <a:t>Teacher add students after lesson choice to each class.  </a:t>
            </a:r>
          </a:p>
          <a:p>
            <a:pPr lvl="0"/>
            <a:r>
              <a:rPr lang="en-US" dirty="0" smtClean="0"/>
              <a:t>Insert student attendance and grade.</a:t>
            </a:r>
          </a:p>
          <a:p>
            <a:pPr lvl="0"/>
            <a:r>
              <a:rPr lang="en-US" dirty="0" smtClean="0"/>
              <a:t>Insert how to compute grade.</a:t>
            </a:r>
          </a:p>
          <a:p>
            <a:pPr lvl="0"/>
            <a:r>
              <a:rPr lang="en-US" dirty="0" smtClean="0"/>
              <a:t>Give homework.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37048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Register students: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dirty="0" smtClean="0"/>
              <a:t>Teacher can register students attendance with late and miss.</a:t>
            </a:r>
          </a:p>
          <a:p>
            <a:r>
              <a:rPr lang="en-US" dirty="0" smtClean="0"/>
              <a:t>If student miss 1/3 class student cant graduate.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How to save student: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dirty="0" smtClean="0"/>
              <a:t>Teacher save student by name, class and can be picture.</a:t>
            </a:r>
          </a:p>
          <a:p>
            <a:r>
              <a:rPr lang="en-US" dirty="0" smtClean="0"/>
              <a:t>After semester teacher can grade easily.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Grading:</a:t>
            </a:r>
          </a:p>
          <a:p>
            <a:pPr>
              <a:buNone/>
            </a:pPr>
            <a:endParaRPr lang="en-US" sz="4400" dirty="0" smtClean="0"/>
          </a:p>
          <a:p>
            <a:pPr lvl="0"/>
            <a:r>
              <a:rPr lang="en-US" dirty="0" smtClean="0"/>
              <a:t>Before semester teacher can set grade system like: how many point from attendance and exams.</a:t>
            </a:r>
          </a:p>
          <a:p>
            <a:pPr lvl="0"/>
            <a:r>
              <a:rPr lang="en-US" dirty="0" smtClean="0"/>
              <a:t>System can compute everything and after semester only last exam left to compute.</a:t>
            </a:r>
          </a:p>
          <a:p>
            <a:r>
              <a:rPr lang="en-US" dirty="0" smtClean="0"/>
              <a:t>And can be add homework and self-independence .</a:t>
            </a:r>
          </a:p>
          <a:p>
            <a:pPr lvl="0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Security: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dirty="0" smtClean="0"/>
              <a:t>Only teacher can use this program. </a:t>
            </a:r>
          </a:p>
          <a:p>
            <a:r>
              <a:rPr lang="en-US" dirty="0" smtClean="0"/>
              <a:t>If student use this program, system give him little penalty.</a:t>
            </a:r>
          </a:p>
          <a:p>
            <a:r>
              <a:rPr lang="en-US" dirty="0" smtClean="0"/>
              <a:t>System can start just 1 correct key.</a:t>
            </a:r>
          </a:p>
          <a:p>
            <a:r>
              <a:rPr lang="en-US" dirty="0" smtClean="0"/>
              <a:t>If student insert wrong key it starts but some kind of funny type. It’s secret we will show u soon.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378</TotalTime>
  <Words>287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Classroom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management system</dc:title>
  <dc:creator>gunchee</dc:creator>
  <cp:lastModifiedBy>gunchee</cp:lastModifiedBy>
  <cp:revision>38</cp:revision>
  <dcterms:created xsi:type="dcterms:W3CDTF">2012-03-04T02:34:34Z</dcterms:created>
  <dcterms:modified xsi:type="dcterms:W3CDTF">2012-03-07T02:12:50Z</dcterms:modified>
</cp:coreProperties>
</file>