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94660"/>
  </p:normalViewPr>
  <p:slideViewPr>
    <p:cSldViewPr snapToGrid="0">
      <p:cViewPr>
        <p:scale>
          <a:sx n="75" d="100"/>
          <a:sy n="75" d="100"/>
        </p:scale>
        <p:origin x="3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123F7-F682-4AF0-84BD-B45DDFEA97D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002A9-5800-43CF-B3C3-DFD057E1F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6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002A9-5800-43CF-B3C3-DFD057E1F0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26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002A9-5800-43CF-B3C3-DFD057E1F0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2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EEB69-6C02-F11D-4FF8-2D83FE0F8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D080A9-1645-B1F4-A91F-248BE15216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9EBE75-BF79-A2B3-0A52-520385963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A6502C-245C-4848-76D7-59B3951594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002A9-5800-43CF-B3C3-DFD057E1F0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4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996FB-2620-00E7-CE56-A947889FB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DC0646-9132-57D0-72B0-B6A353C56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0AA5C-AA61-1259-F6A8-BF30C322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7A5C-A443-4D44-B572-BB6D2137D467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19C42-1B05-3561-F879-D318F54C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2D462-895B-9529-0467-105B5F65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6182-F3F6-4C00-90B9-911884B95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0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EF6C9-C306-AB01-C3C9-7C9AE516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EB86C8-5CF2-D8E1-63F3-F19541F5C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27263-902C-08ED-B47E-8A031131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7A5C-A443-4D44-B572-BB6D2137D467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4809C-A8CE-E104-29CF-C30A82A8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C2486-94C8-D9B0-FAF9-7E070317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6182-F3F6-4C00-90B9-911884B95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4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4EA4A9-D7AE-2CC0-69F2-8FF46C3CD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9BC8B5-191F-229E-7E4A-FCFD2E81E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98D10-CE46-E0C2-B453-F005F7E8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7A5C-A443-4D44-B572-BB6D2137D467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7820B-5107-B62D-A998-F76DC6B1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1D8DA-03E8-E2BD-2389-89C24CFB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6182-F3F6-4C00-90B9-911884B95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0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7A359-0330-D80C-9256-0A268072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23F54-CAE8-C88E-1B79-CE7E67CC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B8C67-4ACB-713E-F19E-5822583F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7A5C-A443-4D44-B572-BB6D2137D467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A2F69-027B-7C3B-5EBE-B8F7E241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6EECA-F64E-28E0-FEFD-52B7DF14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6182-F3F6-4C00-90B9-911884B95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6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BE6A4-F883-BA4B-7BF3-E029A020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86F2CA-6537-B28C-3FA0-CD2EA1DFB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657D6-C16C-C26D-5E23-4A68964D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7A5C-A443-4D44-B572-BB6D2137D467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04661-6755-0DB8-9827-AE340CC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82EFB-5CBB-CA3D-0FE0-6A38295D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6182-F3F6-4C00-90B9-911884B95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9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2E334-E991-3DBD-68F1-DD90F2DD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96805-0727-41C0-8EB5-F656DE020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3ED56C-7E30-6F8F-2FB7-515846962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E25F4A-D8E0-4994-5F43-9FFA3AD2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7A5C-A443-4D44-B572-BB6D2137D467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ADAD6C-F640-AE23-A5A1-E1F3226E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A997A-FC7E-86D6-67CD-51CA36D6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6182-F3F6-4C00-90B9-911884B95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3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643CC-5B74-6B2E-1D71-4F629EFC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C48D2-F0DC-11F7-C47D-77220336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A1CA2-F453-D0B3-9D77-8E99E7EE3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2EC0F5-519A-7C7B-E556-96A59DC8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87CAE4-0233-0276-A8FF-2AD8DEAC1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35B9EC-DA39-5561-AE56-5DF8D22E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7A5C-A443-4D44-B572-BB6D2137D467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3C2F79-D970-CB96-732D-25FE54B5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950A68-17E0-F7C5-6809-8F231885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6182-F3F6-4C00-90B9-911884B95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9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5FF2D-A6B4-1B13-56D2-8D13E272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EB9191-DCEA-CFDD-27CE-F8D66166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7A5C-A443-4D44-B572-BB6D2137D467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FC6996-77A5-3FFB-8470-CD3760E5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153471-2911-789E-B306-B8D52F9F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6182-F3F6-4C00-90B9-911884B95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9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22F765-C2A9-2A9D-A7D6-6E85B000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7A5C-A443-4D44-B572-BB6D2137D467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F76CF5-1F5C-7DC5-B3AD-500D0969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151B17-58DF-6B3C-8FDB-76E12B79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6182-F3F6-4C00-90B9-911884B95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44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F946-8FF2-520F-7DBF-85488F56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DE4A3-43D3-CF3D-595A-D12B4DFE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4086AA-8C59-5791-13EB-154DFB92F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35D848-435C-DD6C-96DB-F02E51BB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7A5C-A443-4D44-B572-BB6D2137D467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4079A-BEB3-F434-188A-44FECB0F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D0917-35CA-0F8A-1BFF-7B33BA86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6182-F3F6-4C00-90B9-911884B95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5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E29E3-8D2E-30C5-8405-D351D607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954C3C-8CE6-56FC-8011-4A0889AC3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E663D6-D1A0-B149-201C-C4E1D46C1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BAA43-9484-13CA-F7ED-500EA551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7A5C-A443-4D44-B572-BB6D2137D467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79072-540E-B376-16D2-2199AC01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D2B5E7-8E1A-C347-A914-31284290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6182-F3F6-4C00-90B9-911884B95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8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9DCC04-EEB9-C20F-D900-80F5DF9B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5F454-E7EB-896D-ADF4-58ADF83C9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0E22E-EBFD-9706-AB94-C8214727F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47A5C-A443-4D44-B572-BB6D2137D467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A252D-7D00-EBC3-C959-273CF83CA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EA856-72FF-AF25-72DF-972B01B8D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376182-F3F6-4C00-90B9-911884B95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5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0186-1BDF-783A-9CC1-B203FA45C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프로젝트 </a:t>
            </a:r>
            <a:r>
              <a:rPr lang="en-US" altLang="ko-KR" dirty="0"/>
              <a:t>- AGV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4F4509-7BCC-A73E-4708-F8001AD4B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&lt; </a:t>
            </a:r>
            <a:r>
              <a:rPr lang="en-US" altLang="ko-KR" dirty="0" err="1"/>
              <a:t>SybchroBots</a:t>
            </a:r>
            <a:r>
              <a:rPr lang="en-US" altLang="ko-KR" dirty="0"/>
              <a:t>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58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E3353D-25EC-639A-D3BF-7CDBAC3369F1}"/>
              </a:ext>
            </a:extLst>
          </p:cNvPr>
          <p:cNvSpPr txBox="1"/>
          <p:nvPr/>
        </p:nvSpPr>
        <p:spPr>
          <a:xfrm>
            <a:off x="0" y="0"/>
            <a:ext cx="490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 프로젝트 </a:t>
            </a:r>
            <a:r>
              <a:rPr lang="en-US" altLang="ko-KR" dirty="0"/>
              <a:t>- </a:t>
            </a:r>
            <a:r>
              <a:rPr lang="en-US" altLang="ko-KR" dirty="0" err="1"/>
              <a:t>myAGV</a:t>
            </a:r>
            <a:r>
              <a:rPr lang="ko-KR" altLang="en-US" dirty="0"/>
              <a:t> 패키지 구조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678C480-87C6-F782-A58C-2745CF571189}"/>
              </a:ext>
            </a:extLst>
          </p:cNvPr>
          <p:cNvSpPr/>
          <p:nvPr/>
        </p:nvSpPr>
        <p:spPr>
          <a:xfrm>
            <a:off x="401761" y="3052939"/>
            <a:ext cx="2596055" cy="75211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Raspberry Pi 4G – Pi2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E31FD0C-4EF9-EBAF-04A3-99F55D088448}"/>
              </a:ext>
            </a:extLst>
          </p:cNvPr>
          <p:cNvSpPr/>
          <p:nvPr/>
        </p:nvSpPr>
        <p:spPr>
          <a:xfrm>
            <a:off x="4797972" y="3052939"/>
            <a:ext cx="2596055" cy="75211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Raspberry Pi 4G – Pi1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F390FF4-2364-589C-A9E0-95E3BDE5E4BB}"/>
              </a:ext>
            </a:extLst>
          </p:cNvPr>
          <p:cNvSpPr/>
          <p:nvPr/>
        </p:nvSpPr>
        <p:spPr>
          <a:xfrm>
            <a:off x="9194183" y="3052939"/>
            <a:ext cx="2596055" cy="75211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013E9-2513-BD1A-8141-F8ACB4B6405B}"/>
              </a:ext>
            </a:extLst>
          </p:cNvPr>
          <p:cNvSpPr txBox="1"/>
          <p:nvPr/>
        </p:nvSpPr>
        <p:spPr>
          <a:xfrm>
            <a:off x="4900245" y="2806718"/>
            <a:ext cx="715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 AGV &gt;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23604-A3F9-FB8D-C9F1-B49926E6EBAB}"/>
              </a:ext>
            </a:extLst>
          </p:cNvPr>
          <p:cNvSpPr txBox="1"/>
          <p:nvPr/>
        </p:nvSpPr>
        <p:spPr>
          <a:xfrm>
            <a:off x="508550" y="2806718"/>
            <a:ext cx="1037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 </a:t>
            </a:r>
            <a:r>
              <a:rPr lang="ko-KR" altLang="en-US" sz="1000" dirty="0"/>
              <a:t>추가 </a:t>
            </a:r>
            <a:r>
              <a:rPr lang="en-US" altLang="ko-KR" sz="1000" dirty="0"/>
              <a:t>SBC  &gt;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16CB7-B3FB-4B76-9925-8B949F4E51DD}"/>
              </a:ext>
            </a:extLst>
          </p:cNvPr>
          <p:cNvSpPr txBox="1"/>
          <p:nvPr/>
        </p:nvSpPr>
        <p:spPr>
          <a:xfrm>
            <a:off x="9296456" y="2806718"/>
            <a:ext cx="1037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 </a:t>
            </a:r>
            <a:r>
              <a:rPr lang="ko-KR" altLang="en-US" sz="1000" dirty="0"/>
              <a:t>듀얼 부팅</a:t>
            </a:r>
            <a:r>
              <a:rPr lang="en-US" altLang="ko-KR" sz="1000" dirty="0"/>
              <a:t> &gt;</a:t>
            </a:r>
            <a:endParaRPr lang="ko-KR" altLang="en-US" sz="1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1F48571-D851-4AD8-EE52-330370C9576B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997816" y="3428998"/>
            <a:ext cx="18001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8049788-EB32-A1F7-D685-DF7B74D093E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394027" y="3428998"/>
            <a:ext cx="18001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9C2C6E-DA98-93DE-83B9-80A70F4E97FB}"/>
              </a:ext>
            </a:extLst>
          </p:cNvPr>
          <p:cNvSpPr txBox="1"/>
          <p:nvPr/>
        </p:nvSpPr>
        <p:spPr>
          <a:xfrm>
            <a:off x="3520664" y="3182777"/>
            <a:ext cx="754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LAN </a:t>
            </a:r>
            <a:r>
              <a:rPr lang="ko-KR" altLang="en-US" sz="1000" dirty="0"/>
              <a:t>통신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5C9794-602C-17E0-DCDA-CC0D4A2FAC0E}"/>
              </a:ext>
            </a:extLst>
          </p:cNvPr>
          <p:cNvSpPr txBox="1"/>
          <p:nvPr/>
        </p:nvSpPr>
        <p:spPr>
          <a:xfrm>
            <a:off x="7924265" y="3182776"/>
            <a:ext cx="739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WIFI </a:t>
            </a:r>
            <a:r>
              <a:rPr lang="ko-KR" altLang="en-US" sz="1000" dirty="0"/>
              <a:t>통신</a:t>
            </a:r>
            <a:endParaRPr lang="en-US" altLang="ko-KR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A77A3-805B-3362-FAF0-27ABFA06A44E}"/>
              </a:ext>
            </a:extLst>
          </p:cNvPr>
          <p:cNvSpPr txBox="1"/>
          <p:nvPr/>
        </p:nvSpPr>
        <p:spPr>
          <a:xfrm>
            <a:off x="734096" y="772732"/>
            <a:ext cx="406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공통 사항</a:t>
            </a:r>
            <a:r>
              <a:rPr lang="en-US" altLang="ko-KR" dirty="0"/>
              <a:t> : Linux ROS1 20.04 Noetic 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D0AF4F-4158-FCF4-DC33-A64B519A03CC}"/>
              </a:ext>
            </a:extLst>
          </p:cNvPr>
          <p:cNvSpPr txBox="1"/>
          <p:nvPr/>
        </p:nvSpPr>
        <p:spPr>
          <a:xfrm>
            <a:off x="508550" y="3825671"/>
            <a:ext cx="23891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IP</a:t>
            </a:r>
          </a:p>
          <a:p>
            <a:r>
              <a:rPr lang="en-US" altLang="ko-KR" sz="1300" dirty="0"/>
              <a:t>10.0.0.2 (</a:t>
            </a:r>
            <a:r>
              <a:rPr lang="ko-KR" altLang="en-US" sz="1300" dirty="0"/>
              <a:t>유선</a:t>
            </a:r>
            <a:r>
              <a:rPr lang="en-US" altLang="ko-KR" sz="1300" dirty="0"/>
              <a:t>) Ethernet</a:t>
            </a:r>
          </a:p>
          <a:p>
            <a:r>
              <a:rPr lang="en-US" altLang="ko-KR" sz="1300" dirty="0"/>
              <a:t>172.30.1.55 (</a:t>
            </a:r>
            <a:r>
              <a:rPr lang="ko-KR" altLang="en-US" sz="1300" dirty="0"/>
              <a:t>무선</a:t>
            </a:r>
            <a:r>
              <a:rPr lang="en-US" altLang="ko-KR" sz="1300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A57F11-60E7-C1D8-C7E2-E03DC0FB7A13}"/>
              </a:ext>
            </a:extLst>
          </p:cNvPr>
          <p:cNvSpPr txBox="1"/>
          <p:nvPr/>
        </p:nvSpPr>
        <p:spPr>
          <a:xfrm>
            <a:off x="4901401" y="3825671"/>
            <a:ext cx="23891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IP</a:t>
            </a:r>
          </a:p>
          <a:p>
            <a:r>
              <a:rPr lang="en-US" altLang="ko-KR" sz="1300" dirty="0"/>
              <a:t>10.0.0.1 (</a:t>
            </a:r>
            <a:r>
              <a:rPr lang="ko-KR" altLang="en-US" sz="1300" dirty="0"/>
              <a:t>유선</a:t>
            </a:r>
            <a:r>
              <a:rPr lang="en-US" altLang="ko-KR" sz="1300" dirty="0"/>
              <a:t>) Ethernet</a:t>
            </a:r>
          </a:p>
          <a:p>
            <a:r>
              <a:rPr lang="en-US" altLang="ko-KR" sz="1300" dirty="0"/>
              <a:t>172.30.1.10 (</a:t>
            </a:r>
            <a:r>
              <a:rPr lang="ko-KR" altLang="en-US" sz="1300" dirty="0"/>
              <a:t>무선</a:t>
            </a:r>
            <a:r>
              <a:rPr lang="en-US" altLang="ko-KR" sz="13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3AF90-618A-40D6-B4EB-F3C3B5688B70}"/>
              </a:ext>
            </a:extLst>
          </p:cNvPr>
          <p:cNvSpPr txBox="1"/>
          <p:nvPr/>
        </p:nvSpPr>
        <p:spPr>
          <a:xfrm>
            <a:off x="9297612" y="3825671"/>
            <a:ext cx="23891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IP</a:t>
            </a:r>
          </a:p>
          <a:p>
            <a:r>
              <a:rPr lang="en-US" altLang="ko-KR" sz="1300" dirty="0"/>
              <a:t>172.30.1.85 (</a:t>
            </a:r>
            <a:r>
              <a:rPr lang="ko-KR" altLang="en-US" sz="1300" dirty="0"/>
              <a:t>무선</a:t>
            </a:r>
            <a:r>
              <a:rPr lang="en-US" altLang="ko-KR" sz="1300" dirty="0"/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B720251-C464-4CD0-3539-7182C25B6BEB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699789" y="2459865"/>
            <a:ext cx="0" cy="593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B744147-E548-242D-B8CE-161E5E7522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096000" y="2459865"/>
            <a:ext cx="0" cy="593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7AA610E-A92B-5365-85AC-207C396A21D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0492211" y="2459865"/>
            <a:ext cx="0" cy="593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01A4EE-6282-8210-EA35-28DCE338E37C}"/>
              </a:ext>
            </a:extLst>
          </p:cNvPr>
          <p:cNvSpPr txBox="1"/>
          <p:nvPr/>
        </p:nvSpPr>
        <p:spPr>
          <a:xfrm>
            <a:off x="817586" y="2016226"/>
            <a:ext cx="17644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SLAM </a:t>
            </a:r>
            <a:r>
              <a:rPr lang="ko-KR" altLang="en-US" sz="1300" dirty="0"/>
              <a:t>및 </a:t>
            </a:r>
            <a:r>
              <a:rPr lang="en-US" altLang="ko-KR" sz="1300" dirty="0"/>
              <a:t>Navigation</a:t>
            </a:r>
            <a:endParaRPr lang="ko-KR" altLang="en-US" sz="13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357D6B-F7F6-B405-53F3-832CB4168183}"/>
              </a:ext>
            </a:extLst>
          </p:cNvPr>
          <p:cNvSpPr txBox="1"/>
          <p:nvPr/>
        </p:nvSpPr>
        <p:spPr>
          <a:xfrm>
            <a:off x="5681567" y="2016226"/>
            <a:ext cx="8288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Camera</a:t>
            </a:r>
            <a:endParaRPr lang="ko-KR" altLang="en-US" sz="13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77159-16C6-75D9-2496-D4322B20AC3D}"/>
              </a:ext>
            </a:extLst>
          </p:cNvPr>
          <p:cNvSpPr txBox="1"/>
          <p:nvPr/>
        </p:nvSpPr>
        <p:spPr>
          <a:xfrm>
            <a:off x="10168524" y="2016226"/>
            <a:ext cx="6473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Vision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6628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0F3EC8-9E55-428A-D6E5-2FD3FD471B6A}"/>
              </a:ext>
            </a:extLst>
          </p:cNvPr>
          <p:cNvSpPr txBox="1"/>
          <p:nvPr/>
        </p:nvSpPr>
        <p:spPr>
          <a:xfrm>
            <a:off x="-1" y="0"/>
            <a:ext cx="556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 프로젝트 </a:t>
            </a:r>
            <a:r>
              <a:rPr lang="en-US" altLang="ko-KR" dirty="0"/>
              <a:t>- </a:t>
            </a:r>
            <a:r>
              <a:rPr lang="en-US" altLang="ko-KR" dirty="0" err="1"/>
              <a:t>myAGV</a:t>
            </a:r>
            <a:r>
              <a:rPr lang="ko-KR" altLang="en-US" dirty="0"/>
              <a:t> 패키지 구조 상세 설계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214ED8B-EEA2-C6A5-CDD4-3E0A36A59B54}"/>
              </a:ext>
            </a:extLst>
          </p:cNvPr>
          <p:cNvSpPr/>
          <p:nvPr/>
        </p:nvSpPr>
        <p:spPr>
          <a:xfrm>
            <a:off x="1331680" y="463497"/>
            <a:ext cx="9332201" cy="908201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F937F2-A863-E750-2EAB-0E9EAE915E4B}"/>
              </a:ext>
            </a:extLst>
          </p:cNvPr>
          <p:cNvSpPr txBox="1"/>
          <p:nvPr/>
        </p:nvSpPr>
        <p:spPr>
          <a:xfrm>
            <a:off x="1292075" y="516596"/>
            <a:ext cx="19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시스템 개요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E6FD86-E90E-E020-9108-D5AE31D357CB}"/>
              </a:ext>
            </a:extLst>
          </p:cNvPr>
          <p:cNvSpPr txBox="1"/>
          <p:nvPr/>
        </p:nvSpPr>
        <p:spPr>
          <a:xfrm>
            <a:off x="1771927" y="885928"/>
            <a:ext cx="293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AVG </a:t>
            </a:r>
            <a:r>
              <a:rPr lang="ko-KR" altLang="en-US" dirty="0"/>
              <a:t>본체 </a:t>
            </a:r>
            <a:r>
              <a:rPr lang="en-US" altLang="ko-KR" dirty="0"/>
              <a:t>SBC (Pi 4GB) ]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B73DAC-C5B8-945F-E9D7-84FDB729E723}"/>
              </a:ext>
            </a:extLst>
          </p:cNvPr>
          <p:cNvSpPr txBox="1"/>
          <p:nvPr/>
        </p:nvSpPr>
        <p:spPr>
          <a:xfrm>
            <a:off x="5569572" y="885928"/>
            <a:ext cx="236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ko-KR" altLang="en-US" dirty="0"/>
              <a:t>확장 </a:t>
            </a:r>
            <a:r>
              <a:rPr lang="en-US" altLang="ko-KR" dirty="0"/>
              <a:t>SBC (Pi 4GB) ]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B6C2F4-3C78-608B-9CF7-0D491A544CE2}"/>
              </a:ext>
            </a:extLst>
          </p:cNvPr>
          <p:cNvSpPr txBox="1"/>
          <p:nvPr/>
        </p:nvSpPr>
        <p:spPr>
          <a:xfrm>
            <a:off x="8800074" y="885928"/>
            <a:ext cx="236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PC (AI </a:t>
            </a:r>
            <a:r>
              <a:rPr lang="ko-KR" altLang="en-US" dirty="0"/>
              <a:t>처리</a:t>
            </a:r>
            <a:r>
              <a:rPr lang="en-US" altLang="ko-KR" dirty="0"/>
              <a:t>) ]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BDC18C-8244-F1C0-600C-436BBDF50714}"/>
              </a:ext>
            </a:extLst>
          </p:cNvPr>
          <p:cNvSpPr/>
          <p:nvPr/>
        </p:nvSpPr>
        <p:spPr>
          <a:xfrm>
            <a:off x="1771927" y="872886"/>
            <a:ext cx="2869225" cy="395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6265840-17EA-F232-6D1F-199F798E2942}"/>
              </a:ext>
            </a:extLst>
          </p:cNvPr>
          <p:cNvSpPr/>
          <p:nvPr/>
        </p:nvSpPr>
        <p:spPr>
          <a:xfrm rot="10800000" flipV="1">
            <a:off x="551304" y="1637578"/>
            <a:ext cx="1635842" cy="60344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Ros1_ws1/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54AE13D-52DC-40B4-DBA8-8760011D3D7A}"/>
              </a:ext>
            </a:extLst>
          </p:cNvPr>
          <p:cNvSpPr/>
          <p:nvPr/>
        </p:nvSpPr>
        <p:spPr>
          <a:xfrm rot="10800000" flipV="1">
            <a:off x="1292075" y="2618912"/>
            <a:ext cx="1481542" cy="60344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myagv_bringup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13854B1-BBB8-7944-72F9-7C75136AEDB4}"/>
              </a:ext>
            </a:extLst>
          </p:cNvPr>
          <p:cNvSpPr/>
          <p:nvPr/>
        </p:nvSpPr>
        <p:spPr>
          <a:xfrm rot="10800000" flipV="1">
            <a:off x="1292075" y="3417661"/>
            <a:ext cx="1481542" cy="60344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myagv_control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3FE3FFF-8014-9119-F1F6-45D36264C027}"/>
              </a:ext>
            </a:extLst>
          </p:cNvPr>
          <p:cNvSpPr/>
          <p:nvPr/>
        </p:nvSpPr>
        <p:spPr>
          <a:xfrm rot="10800000" flipV="1">
            <a:off x="1292075" y="5064701"/>
            <a:ext cx="1481542" cy="60344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myagv_sensor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930F89E-0876-0BDF-E825-946293DB1446}"/>
              </a:ext>
            </a:extLst>
          </p:cNvPr>
          <p:cNvSpPr/>
          <p:nvPr/>
        </p:nvSpPr>
        <p:spPr>
          <a:xfrm rot="10800000" flipV="1">
            <a:off x="1292073" y="5938449"/>
            <a:ext cx="1481542" cy="60344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myagv_teleop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8A11589-B740-A8CA-8B9F-2A896B977A38}"/>
              </a:ext>
            </a:extLst>
          </p:cNvPr>
          <p:cNvCxnSpPr>
            <a:cxnSpLocks/>
            <a:endCxn id="35" idx="3"/>
          </p:cNvCxnSpPr>
          <p:nvPr/>
        </p:nvCxnSpPr>
        <p:spPr>
          <a:xfrm rot="16200000" flipH="1">
            <a:off x="689291" y="2317849"/>
            <a:ext cx="679613" cy="5259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B790FDA7-5F8F-3E9D-E890-96054E002B7C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307643" y="2734950"/>
            <a:ext cx="1442901" cy="5259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CCF9CA41-0D2C-CC2D-7B29-859A59ED8812}"/>
              </a:ext>
            </a:extLst>
          </p:cNvPr>
          <p:cNvCxnSpPr>
            <a:cxnSpLocks/>
            <a:endCxn id="37" idx="3"/>
          </p:cNvCxnSpPr>
          <p:nvPr/>
        </p:nvCxnSpPr>
        <p:spPr>
          <a:xfrm rot="16200000" flipH="1">
            <a:off x="-110946" y="3963402"/>
            <a:ext cx="2280084" cy="5259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D1BBBB6-C7C9-CDF6-8EB9-1C1D7CA7A960}"/>
              </a:ext>
            </a:extLst>
          </p:cNvPr>
          <p:cNvCxnSpPr>
            <a:cxnSpLocks/>
            <a:endCxn id="38" idx="3"/>
          </p:cNvCxnSpPr>
          <p:nvPr/>
        </p:nvCxnSpPr>
        <p:spPr>
          <a:xfrm rot="16200000" flipH="1">
            <a:off x="-530092" y="4418006"/>
            <a:ext cx="3118372" cy="5259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486659-518C-101A-2FC2-B4AB8CC0E26F}"/>
              </a:ext>
            </a:extLst>
          </p:cNvPr>
          <p:cNvSpPr txBox="1"/>
          <p:nvPr/>
        </p:nvSpPr>
        <p:spPr>
          <a:xfrm>
            <a:off x="3815310" y="2454053"/>
            <a:ext cx="3079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launch/</a:t>
            </a:r>
            <a:r>
              <a:rPr lang="en-US" altLang="ko-KR" dirty="0" err="1"/>
              <a:t>base_hw.launch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launch/</a:t>
            </a:r>
            <a:r>
              <a:rPr lang="en-US" altLang="ko-KR" dirty="0" err="1"/>
              <a:t>sensors.launch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config/</a:t>
            </a:r>
            <a:r>
              <a:rPr lang="en-US" altLang="ko-KR" dirty="0" err="1"/>
              <a:t>robot.yaml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4D4638-E85F-CE85-AE52-8E5B6AC805AE}"/>
              </a:ext>
            </a:extLst>
          </p:cNvPr>
          <p:cNvSpPr txBox="1"/>
          <p:nvPr/>
        </p:nvSpPr>
        <p:spPr>
          <a:xfrm>
            <a:off x="3815312" y="3534717"/>
            <a:ext cx="307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src/motor_controller.py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2E7B2A-B291-541E-C113-510308F61632}"/>
              </a:ext>
            </a:extLst>
          </p:cNvPr>
          <p:cNvSpPr txBox="1"/>
          <p:nvPr/>
        </p:nvSpPr>
        <p:spPr>
          <a:xfrm>
            <a:off x="3815310" y="4904757"/>
            <a:ext cx="3079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src/lider_pub.py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src/camera_pub.py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src/imu_pub.py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1C4F04-52AB-7F00-297F-861824B8B666}"/>
              </a:ext>
            </a:extLst>
          </p:cNvPr>
          <p:cNvSpPr txBox="1"/>
          <p:nvPr/>
        </p:nvSpPr>
        <p:spPr>
          <a:xfrm>
            <a:off x="3842874" y="6055504"/>
            <a:ext cx="305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src/key_control.py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AF575B-A4B6-7F01-857C-F4AE6616A391}"/>
              </a:ext>
            </a:extLst>
          </p:cNvPr>
          <p:cNvSpPr txBox="1"/>
          <p:nvPr/>
        </p:nvSpPr>
        <p:spPr>
          <a:xfrm>
            <a:off x="7497624" y="2735663"/>
            <a:ext cx="400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하드웨어 통합 실행 </a:t>
            </a:r>
            <a:r>
              <a:rPr lang="en-US" altLang="ko-KR" dirty="0"/>
              <a:t>(Launch </a:t>
            </a:r>
            <a:r>
              <a:rPr lang="ko-KR" altLang="en-US" dirty="0"/>
              <a:t>중심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ECCAC08-3722-8D5A-329F-916122647322}"/>
              </a:ext>
            </a:extLst>
          </p:cNvPr>
          <p:cNvSpPr txBox="1"/>
          <p:nvPr/>
        </p:nvSpPr>
        <p:spPr>
          <a:xfrm>
            <a:off x="2450123" y="1777716"/>
            <a:ext cx="9051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역할 </a:t>
            </a:r>
            <a:r>
              <a:rPr lang="en-US" altLang="ko-KR" sz="1500" dirty="0"/>
              <a:t>: </a:t>
            </a:r>
            <a:r>
              <a:rPr lang="ko-KR" altLang="en-US" sz="1500" dirty="0"/>
              <a:t>실제 센서</a:t>
            </a:r>
            <a:r>
              <a:rPr lang="en-US" altLang="ko-KR" sz="1500" dirty="0"/>
              <a:t>/</a:t>
            </a:r>
            <a:r>
              <a:rPr lang="ko-KR" altLang="en-US" sz="1500" dirty="0"/>
              <a:t>모터 하드웨어 데이터 및 비전 처리 를 </a:t>
            </a:r>
            <a:r>
              <a:rPr lang="en-US" altLang="ko-KR" sz="1500" dirty="0"/>
              <a:t>ROS Topic</a:t>
            </a:r>
            <a:r>
              <a:rPr lang="ko-KR" altLang="en-US" sz="1500" dirty="0"/>
              <a:t>으로 송출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D946D5-71E2-22B1-74EF-3E1BBC8C632D}"/>
              </a:ext>
            </a:extLst>
          </p:cNvPr>
          <p:cNvSpPr txBox="1"/>
          <p:nvPr/>
        </p:nvSpPr>
        <p:spPr>
          <a:xfrm>
            <a:off x="7497624" y="3534717"/>
            <a:ext cx="366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모터 제어</a:t>
            </a:r>
            <a:r>
              <a:rPr lang="en-US" altLang="ko-KR" dirty="0"/>
              <a:t>, </a:t>
            </a:r>
            <a:r>
              <a:rPr lang="ko-KR" altLang="en-US" dirty="0"/>
              <a:t>직진</a:t>
            </a:r>
            <a:r>
              <a:rPr lang="en-US" altLang="ko-KR" dirty="0"/>
              <a:t>/</a:t>
            </a:r>
            <a:r>
              <a:rPr lang="ko-KR" altLang="en-US" dirty="0"/>
              <a:t>회전 노드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2FC2737-1AA6-FC4E-2628-2485599DB271}"/>
              </a:ext>
            </a:extLst>
          </p:cNvPr>
          <p:cNvSpPr txBox="1"/>
          <p:nvPr/>
        </p:nvSpPr>
        <p:spPr>
          <a:xfrm>
            <a:off x="7497625" y="5181450"/>
            <a:ext cx="366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카메라</a:t>
            </a:r>
            <a:r>
              <a:rPr lang="en-US" altLang="ko-KR" dirty="0"/>
              <a:t>, LiDAR, IMU </a:t>
            </a:r>
            <a:r>
              <a:rPr lang="ko-KR" altLang="en-US" dirty="0"/>
              <a:t>등 센서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C254A59-4030-F930-7B10-598AAF5D8CF0}"/>
              </a:ext>
            </a:extLst>
          </p:cNvPr>
          <p:cNvSpPr txBox="1"/>
          <p:nvPr/>
        </p:nvSpPr>
        <p:spPr>
          <a:xfrm>
            <a:off x="7497624" y="6055504"/>
            <a:ext cx="307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 키보드 제어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E7824-2703-223B-7232-7862967DB9E6}"/>
              </a:ext>
            </a:extLst>
          </p:cNvPr>
          <p:cNvSpPr/>
          <p:nvPr/>
        </p:nvSpPr>
        <p:spPr>
          <a:xfrm rot="10800000" flipV="1">
            <a:off x="1291719" y="4232011"/>
            <a:ext cx="1481542" cy="60344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myagv_vision_sub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0C0E52A9-7DDA-6175-37CD-4A55F1012CB5}"/>
              </a:ext>
            </a:extLst>
          </p:cNvPr>
          <p:cNvCxnSpPr>
            <a:cxnSpLocks/>
            <a:endCxn id="3" idx="3"/>
          </p:cNvCxnSpPr>
          <p:nvPr/>
        </p:nvCxnSpPr>
        <p:spPr>
          <a:xfrm rot="16200000" flipH="1">
            <a:off x="-111302" y="3130712"/>
            <a:ext cx="2280084" cy="5259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A4EC35-CB47-C497-A376-D06153D4568C}"/>
              </a:ext>
            </a:extLst>
          </p:cNvPr>
          <p:cNvSpPr txBox="1"/>
          <p:nvPr/>
        </p:nvSpPr>
        <p:spPr>
          <a:xfrm>
            <a:off x="3815310" y="4213443"/>
            <a:ext cx="3265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src/vision_subscriber.py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config/</a:t>
            </a:r>
            <a:r>
              <a:rPr lang="en-US" altLang="ko-KR" dirty="0" err="1"/>
              <a:t>vision_param.yaml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AB2BC-4686-3086-88B1-3FCB56063152}"/>
              </a:ext>
            </a:extLst>
          </p:cNvPr>
          <p:cNvSpPr txBox="1"/>
          <p:nvPr/>
        </p:nvSpPr>
        <p:spPr>
          <a:xfrm>
            <a:off x="7497625" y="4351135"/>
            <a:ext cx="382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AGV </a:t>
            </a:r>
            <a:r>
              <a:rPr lang="ko-KR" altLang="en-US" dirty="0"/>
              <a:t>카메라 영상 수신 </a:t>
            </a:r>
            <a:r>
              <a:rPr lang="en-US" altLang="ko-KR" dirty="0"/>
              <a:t>+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63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A30F4C-5B57-4A1A-658F-A6DAB32788C2}"/>
              </a:ext>
            </a:extLst>
          </p:cNvPr>
          <p:cNvSpPr/>
          <p:nvPr/>
        </p:nvSpPr>
        <p:spPr>
          <a:xfrm>
            <a:off x="1331680" y="463497"/>
            <a:ext cx="9332201" cy="908201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8BE71-67B8-BCD5-5422-EDAE8D4C3F1D}"/>
              </a:ext>
            </a:extLst>
          </p:cNvPr>
          <p:cNvSpPr txBox="1"/>
          <p:nvPr/>
        </p:nvSpPr>
        <p:spPr>
          <a:xfrm>
            <a:off x="1292075" y="516596"/>
            <a:ext cx="19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시스템 개요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C626E-B239-72BF-04F4-581ABFD280D4}"/>
              </a:ext>
            </a:extLst>
          </p:cNvPr>
          <p:cNvSpPr txBox="1"/>
          <p:nvPr/>
        </p:nvSpPr>
        <p:spPr>
          <a:xfrm>
            <a:off x="1771927" y="885928"/>
            <a:ext cx="293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AVG </a:t>
            </a:r>
            <a:r>
              <a:rPr lang="ko-KR" altLang="en-US" dirty="0"/>
              <a:t>본체 </a:t>
            </a:r>
            <a:r>
              <a:rPr lang="en-US" altLang="ko-KR" dirty="0"/>
              <a:t>SBC (Pi 4GB) ]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1C723D-D4C0-285E-10F8-28B01BBB2716}"/>
              </a:ext>
            </a:extLst>
          </p:cNvPr>
          <p:cNvSpPr txBox="1"/>
          <p:nvPr/>
        </p:nvSpPr>
        <p:spPr>
          <a:xfrm>
            <a:off x="5569572" y="885928"/>
            <a:ext cx="236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ko-KR" altLang="en-US" dirty="0"/>
              <a:t>확장 </a:t>
            </a:r>
            <a:r>
              <a:rPr lang="en-US" altLang="ko-KR" dirty="0"/>
              <a:t>SBC (Pi 4GB) 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1CE1B2-8485-2A3F-1F91-6E681D8BB3C2}"/>
              </a:ext>
            </a:extLst>
          </p:cNvPr>
          <p:cNvSpPr txBox="1"/>
          <p:nvPr/>
        </p:nvSpPr>
        <p:spPr>
          <a:xfrm>
            <a:off x="8800074" y="885928"/>
            <a:ext cx="236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PC (AI </a:t>
            </a:r>
            <a:r>
              <a:rPr lang="ko-KR" altLang="en-US" dirty="0"/>
              <a:t>처리</a:t>
            </a:r>
            <a:r>
              <a:rPr lang="en-US" altLang="ko-KR" dirty="0"/>
              <a:t>) ]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222771-797F-21E6-D760-6BBE0845957F}"/>
              </a:ext>
            </a:extLst>
          </p:cNvPr>
          <p:cNvSpPr/>
          <p:nvPr/>
        </p:nvSpPr>
        <p:spPr>
          <a:xfrm>
            <a:off x="5569573" y="872886"/>
            <a:ext cx="2363468" cy="395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9F28680-4D3F-D1D5-A286-091EEE5D9B5E}"/>
              </a:ext>
            </a:extLst>
          </p:cNvPr>
          <p:cNvSpPr/>
          <p:nvPr/>
        </p:nvSpPr>
        <p:spPr>
          <a:xfrm rot="10800000" flipV="1">
            <a:off x="551304" y="1637578"/>
            <a:ext cx="1635842" cy="60344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Ros1_ws2/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7640915-4F5F-D884-88CB-88B9B3856FE6}"/>
              </a:ext>
            </a:extLst>
          </p:cNvPr>
          <p:cNvSpPr/>
          <p:nvPr/>
        </p:nvSpPr>
        <p:spPr>
          <a:xfrm rot="10800000" flipV="1">
            <a:off x="1292075" y="2618912"/>
            <a:ext cx="1481542" cy="60344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myagv_slam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5C50E7D-804C-98F1-BB3B-8249990169DB}"/>
              </a:ext>
            </a:extLst>
          </p:cNvPr>
          <p:cNvSpPr/>
          <p:nvPr/>
        </p:nvSpPr>
        <p:spPr>
          <a:xfrm rot="10800000" flipV="1">
            <a:off x="1292075" y="4358648"/>
            <a:ext cx="1481542" cy="60344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myagv_navigation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684EE82-88B8-23ED-39B9-648387B4B0A5}"/>
              </a:ext>
            </a:extLst>
          </p:cNvPr>
          <p:cNvSpPr/>
          <p:nvPr/>
        </p:nvSpPr>
        <p:spPr>
          <a:xfrm rot="10800000" flipV="1">
            <a:off x="1292075" y="5972072"/>
            <a:ext cx="1481542" cy="60344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myagv_network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60E5604-4692-667C-ABB3-75894B655860}"/>
              </a:ext>
            </a:extLst>
          </p:cNvPr>
          <p:cNvCxnSpPr>
            <a:cxnSpLocks/>
            <a:endCxn id="25" idx="3"/>
          </p:cNvCxnSpPr>
          <p:nvPr/>
        </p:nvCxnSpPr>
        <p:spPr>
          <a:xfrm rot="16200000" flipH="1">
            <a:off x="689291" y="2317849"/>
            <a:ext cx="679613" cy="5259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3B17E30-0DA1-D6FB-640D-D5A845056A84}"/>
              </a:ext>
            </a:extLst>
          </p:cNvPr>
          <p:cNvCxnSpPr>
            <a:cxnSpLocks/>
            <a:endCxn id="26" idx="3"/>
          </p:cNvCxnSpPr>
          <p:nvPr/>
        </p:nvCxnSpPr>
        <p:spPr>
          <a:xfrm rot="16200000" flipH="1">
            <a:off x="270143" y="3638438"/>
            <a:ext cx="1517906" cy="5259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1BDC9DB-FF20-13A2-9752-E340F5827333}"/>
              </a:ext>
            </a:extLst>
          </p:cNvPr>
          <p:cNvCxnSpPr>
            <a:cxnSpLocks/>
            <a:endCxn id="28" idx="3"/>
          </p:cNvCxnSpPr>
          <p:nvPr/>
        </p:nvCxnSpPr>
        <p:spPr>
          <a:xfrm rot="16200000" flipH="1">
            <a:off x="-728276" y="4253443"/>
            <a:ext cx="3514742" cy="5259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9720D8-78B4-1EE3-DAD5-C36F26423C15}"/>
              </a:ext>
            </a:extLst>
          </p:cNvPr>
          <p:cNvSpPr txBox="1"/>
          <p:nvPr/>
        </p:nvSpPr>
        <p:spPr>
          <a:xfrm>
            <a:off x="3815313" y="2597468"/>
            <a:ext cx="307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launch/</a:t>
            </a:r>
            <a:r>
              <a:rPr lang="en-US" altLang="ko-KR" dirty="0" err="1"/>
              <a:t>gmapping.launch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launch/</a:t>
            </a:r>
            <a:r>
              <a:rPr lang="en-US" altLang="ko-KR" dirty="0" err="1"/>
              <a:t>hector.launch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F002BC-5557-B093-EC0B-E9093BC8B343}"/>
              </a:ext>
            </a:extLst>
          </p:cNvPr>
          <p:cNvSpPr txBox="1"/>
          <p:nvPr/>
        </p:nvSpPr>
        <p:spPr>
          <a:xfrm>
            <a:off x="3815312" y="4286176"/>
            <a:ext cx="3079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launch/</a:t>
            </a:r>
            <a:r>
              <a:rPr lang="en-US" altLang="ko-KR" dirty="0" err="1"/>
              <a:t>amcl.launch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src/nav_controller.py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0FDB47-4B88-501F-5CF3-9841BF077B04}"/>
              </a:ext>
            </a:extLst>
          </p:cNvPr>
          <p:cNvSpPr txBox="1"/>
          <p:nvPr/>
        </p:nvSpPr>
        <p:spPr>
          <a:xfrm>
            <a:off x="3842876" y="5972072"/>
            <a:ext cx="305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launch/</a:t>
            </a:r>
            <a:r>
              <a:rPr lang="en-US" altLang="ko-KR" dirty="0" err="1"/>
              <a:t>sync.launch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src/sycn_node.py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98B385-51A0-5BCA-9843-AAF1C53B9788}"/>
              </a:ext>
            </a:extLst>
          </p:cNvPr>
          <p:cNvSpPr txBox="1"/>
          <p:nvPr/>
        </p:nvSpPr>
        <p:spPr>
          <a:xfrm>
            <a:off x="7497624" y="2817070"/>
            <a:ext cx="366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SLAM </a:t>
            </a:r>
            <a:r>
              <a:rPr lang="ko-KR" altLang="en-US" dirty="0"/>
              <a:t>맵 작성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1B22F0-329F-698D-0E73-85B6F4F95603}"/>
              </a:ext>
            </a:extLst>
          </p:cNvPr>
          <p:cNvSpPr txBox="1"/>
          <p:nvPr/>
        </p:nvSpPr>
        <p:spPr>
          <a:xfrm>
            <a:off x="2450123" y="1777716"/>
            <a:ext cx="9051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역할 </a:t>
            </a:r>
            <a:r>
              <a:rPr lang="en-US" altLang="ko-KR" sz="1500" dirty="0"/>
              <a:t>: AGV SBC</a:t>
            </a:r>
            <a:r>
              <a:rPr lang="ko-KR" altLang="en-US" sz="1500" dirty="0"/>
              <a:t>의 </a:t>
            </a:r>
            <a:r>
              <a:rPr lang="en-US" altLang="ko-KR" sz="1500" dirty="0"/>
              <a:t>Topic</a:t>
            </a:r>
            <a:r>
              <a:rPr lang="ko-KR" altLang="en-US" sz="1500" dirty="0"/>
              <a:t>들을 </a:t>
            </a:r>
            <a:r>
              <a:rPr lang="en-US" altLang="ko-KR" sz="1500" dirty="0"/>
              <a:t>Subscribe</a:t>
            </a:r>
            <a:r>
              <a:rPr lang="ko-KR" altLang="en-US" sz="1500" dirty="0"/>
              <a:t>하여 지도 작성</a:t>
            </a:r>
            <a:r>
              <a:rPr lang="en-US" altLang="ko-KR" sz="1500" dirty="0"/>
              <a:t>(SLAM), Navigation </a:t>
            </a:r>
            <a:r>
              <a:rPr lang="ko-KR" altLang="en-US" sz="1500" dirty="0"/>
              <a:t>담당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97D065-0425-FBC8-9E3B-5B2C95C774FC}"/>
              </a:ext>
            </a:extLst>
          </p:cNvPr>
          <p:cNvSpPr txBox="1"/>
          <p:nvPr/>
        </p:nvSpPr>
        <p:spPr>
          <a:xfrm>
            <a:off x="7497624" y="4481265"/>
            <a:ext cx="366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Localization + path planning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F2239A-6C67-6420-D8AF-88F516013C98}"/>
              </a:ext>
            </a:extLst>
          </p:cNvPr>
          <p:cNvSpPr txBox="1"/>
          <p:nvPr/>
        </p:nvSpPr>
        <p:spPr>
          <a:xfrm>
            <a:off x="7497625" y="6089127"/>
            <a:ext cx="307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altLang="ko-KR" dirty="0"/>
              <a:t>SBC </a:t>
            </a:r>
            <a:r>
              <a:rPr lang="ko-KR" altLang="en-US" dirty="0"/>
              <a:t>간 통신 관리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FE6BC-E4A9-36C8-D3EF-495468C0E0EB}"/>
              </a:ext>
            </a:extLst>
          </p:cNvPr>
          <p:cNvSpPr txBox="1"/>
          <p:nvPr/>
        </p:nvSpPr>
        <p:spPr>
          <a:xfrm>
            <a:off x="-1" y="0"/>
            <a:ext cx="556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 프로젝트 </a:t>
            </a:r>
            <a:r>
              <a:rPr lang="en-US" altLang="ko-KR" dirty="0"/>
              <a:t>- </a:t>
            </a:r>
            <a:r>
              <a:rPr lang="en-US" altLang="ko-KR" dirty="0" err="1"/>
              <a:t>myAGV</a:t>
            </a:r>
            <a:r>
              <a:rPr lang="ko-KR" altLang="en-US" dirty="0"/>
              <a:t> 패키지 구조 상세 설계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97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D4BAA-0234-4287-8983-BA44D95BE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5B0AA12-89C8-A449-A256-04AF264E7DFE}"/>
              </a:ext>
            </a:extLst>
          </p:cNvPr>
          <p:cNvSpPr/>
          <p:nvPr/>
        </p:nvSpPr>
        <p:spPr>
          <a:xfrm>
            <a:off x="1331680" y="463497"/>
            <a:ext cx="9332201" cy="908201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0A40D3-42A2-1D0D-A92B-AACDA7CDF469}"/>
              </a:ext>
            </a:extLst>
          </p:cNvPr>
          <p:cNvSpPr txBox="1"/>
          <p:nvPr/>
        </p:nvSpPr>
        <p:spPr>
          <a:xfrm>
            <a:off x="1292075" y="516596"/>
            <a:ext cx="19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 </a:t>
            </a:r>
            <a:r>
              <a:rPr lang="ko-KR" altLang="en-US" dirty="0"/>
              <a:t>시스템 개요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6D50A5-E672-6B84-A0EC-26D7C9F78A99}"/>
              </a:ext>
            </a:extLst>
          </p:cNvPr>
          <p:cNvSpPr txBox="1"/>
          <p:nvPr/>
        </p:nvSpPr>
        <p:spPr>
          <a:xfrm>
            <a:off x="1771927" y="885928"/>
            <a:ext cx="293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AVG </a:t>
            </a:r>
            <a:r>
              <a:rPr lang="ko-KR" altLang="en-US" dirty="0"/>
              <a:t>본체 </a:t>
            </a:r>
            <a:r>
              <a:rPr lang="en-US" altLang="ko-KR" dirty="0"/>
              <a:t>SBC (Pi 4GB) ]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9576C1-DAED-BD39-7AFF-2947C841D46F}"/>
              </a:ext>
            </a:extLst>
          </p:cNvPr>
          <p:cNvSpPr txBox="1"/>
          <p:nvPr/>
        </p:nvSpPr>
        <p:spPr>
          <a:xfrm>
            <a:off x="5569572" y="885928"/>
            <a:ext cx="236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ko-KR" altLang="en-US" dirty="0"/>
              <a:t>확장 </a:t>
            </a:r>
            <a:r>
              <a:rPr lang="en-US" altLang="ko-KR" dirty="0"/>
              <a:t>SBC (Pi 4GB) ]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8419DD-A95E-67CF-16B3-4FA7A12B4E01}"/>
              </a:ext>
            </a:extLst>
          </p:cNvPr>
          <p:cNvSpPr txBox="1"/>
          <p:nvPr/>
        </p:nvSpPr>
        <p:spPr>
          <a:xfrm>
            <a:off x="8800074" y="885928"/>
            <a:ext cx="236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PC (AI </a:t>
            </a:r>
            <a:r>
              <a:rPr lang="ko-KR" altLang="en-US" dirty="0"/>
              <a:t>처리</a:t>
            </a:r>
            <a:r>
              <a:rPr lang="en-US" altLang="ko-KR" dirty="0"/>
              <a:t>) ]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02BC83-05E5-CEDB-FC19-4CDEE3DAC6AF}"/>
              </a:ext>
            </a:extLst>
          </p:cNvPr>
          <p:cNvSpPr/>
          <p:nvPr/>
        </p:nvSpPr>
        <p:spPr>
          <a:xfrm>
            <a:off x="8782526" y="872886"/>
            <a:ext cx="1770144" cy="395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78C7802-2C73-E18C-5AC4-7C257FA57C6B}"/>
              </a:ext>
            </a:extLst>
          </p:cNvPr>
          <p:cNvSpPr/>
          <p:nvPr/>
        </p:nvSpPr>
        <p:spPr>
          <a:xfrm rot="10800000" flipV="1">
            <a:off x="551304" y="1637578"/>
            <a:ext cx="1635842" cy="60344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Ros1_ws3/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88159C8-3C49-4E3E-23AF-73FCD916A0BA}"/>
              </a:ext>
            </a:extLst>
          </p:cNvPr>
          <p:cNvSpPr/>
          <p:nvPr/>
        </p:nvSpPr>
        <p:spPr>
          <a:xfrm rot="10800000" flipV="1">
            <a:off x="1292075" y="2432874"/>
            <a:ext cx="1481542" cy="60344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vision_ai_inference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6A9A2C5-3F26-A122-73A7-DCAB445B8AA8}"/>
              </a:ext>
            </a:extLst>
          </p:cNvPr>
          <p:cNvSpPr/>
          <p:nvPr/>
        </p:nvSpPr>
        <p:spPr>
          <a:xfrm rot="10800000" flipV="1">
            <a:off x="2032846" y="3186402"/>
            <a:ext cx="1481542" cy="60344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models/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5C4E5EA-FAD1-B44D-7DA8-56D9B46D42BE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H="1">
            <a:off x="805167" y="2247688"/>
            <a:ext cx="497290" cy="4765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BE7A676-0F3F-A803-AA9E-D598369F051C}"/>
              </a:ext>
            </a:extLst>
          </p:cNvPr>
          <p:cNvSpPr txBox="1"/>
          <p:nvPr/>
        </p:nvSpPr>
        <p:spPr>
          <a:xfrm>
            <a:off x="3815313" y="3303458"/>
            <a:ext cx="307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direction_model.pt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5C7785-A58F-F32F-7A60-D257A77923D0}"/>
              </a:ext>
            </a:extLst>
          </p:cNvPr>
          <p:cNvSpPr txBox="1"/>
          <p:nvPr/>
        </p:nvSpPr>
        <p:spPr>
          <a:xfrm>
            <a:off x="3815313" y="3827713"/>
            <a:ext cx="3079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model_loader.py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image_subscriber.py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inference_node.py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utils.py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6A4997-3141-E32E-FD95-16D00E57550A}"/>
              </a:ext>
            </a:extLst>
          </p:cNvPr>
          <p:cNvSpPr txBox="1"/>
          <p:nvPr/>
        </p:nvSpPr>
        <p:spPr>
          <a:xfrm>
            <a:off x="7497624" y="3303458"/>
            <a:ext cx="366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사전 학습된 모델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8F66D7-A651-D804-23BA-04FC135E378F}"/>
              </a:ext>
            </a:extLst>
          </p:cNvPr>
          <p:cNvSpPr txBox="1"/>
          <p:nvPr/>
        </p:nvSpPr>
        <p:spPr>
          <a:xfrm>
            <a:off x="2450123" y="1777716"/>
            <a:ext cx="9051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역할 </a:t>
            </a:r>
            <a:r>
              <a:rPr lang="en-US" altLang="ko-KR" sz="1500" dirty="0"/>
              <a:t>: </a:t>
            </a:r>
            <a:r>
              <a:rPr lang="ko-KR" altLang="en-US" sz="1500" dirty="0"/>
              <a:t>미리 학습된 모델을 이용해 </a:t>
            </a:r>
            <a:r>
              <a:rPr lang="en-US" altLang="ko-KR" sz="1500" dirty="0"/>
              <a:t>“</a:t>
            </a:r>
            <a:r>
              <a:rPr lang="ko-KR" altLang="en-US" sz="1500" dirty="0"/>
              <a:t>왼쪽</a:t>
            </a:r>
            <a:r>
              <a:rPr lang="en-US" altLang="ko-KR" sz="1500" dirty="0"/>
              <a:t> / </a:t>
            </a:r>
            <a:r>
              <a:rPr lang="ko-KR" altLang="en-US" sz="1500" dirty="0"/>
              <a:t>오른쪽</a:t>
            </a:r>
            <a:r>
              <a:rPr lang="en-US" altLang="ko-KR" sz="1500" dirty="0"/>
              <a:t>“ </a:t>
            </a:r>
            <a:r>
              <a:rPr lang="ko-KR" altLang="en-US" sz="1500" dirty="0"/>
              <a:t>판단만 수행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ACB331-93CC-EC9A-D3FB-1F2C36695A9F}"/>
              </a:ext>
            </a:extLst>
          </p:cNvPr>
          <p:cNvSpPr txBox="1"/>
          <p:nvPr/>
        </p:nvSpPr>
        <p:spPr>
          <a:xfrm>
            <a:off x="7497625" y="5122967"/>
            <a:ext cx="366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threshold, </a:t>
            </a:r>
            <a:r>
              <a:rPr lang="en-US" altLang="ko-KR" dirty="0" err="1"/>
              <a:t>model_path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D1B65DB-50F8-47D2-7B66-18F7D900D2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24043" y="3128854"/>
            <a:ext cx="679613" cy="5259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E433E3D-2311-065A-D472-35C3B13474C9}"/>
              </a:ext>
            </a:extLst>
          </p:cNvPr>
          <p:cNvSpPr/>
          <p:nvPr/>
        </p:nvSpPr>
        <p:spPr>
          <a:xfrm rot="10800000" flipV="1">
            <a:off x="2032846" y="4097494"/>
            <a:ext cx="1481542" cy="60344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src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53A5135-5140-1443-EB3A-A4285A8968BA}"/>
              </a:ext>
            </a:extLst>
          </p:cNvPr>
          <p:cNvCxnSpPr>
            <a:cxnSpLocks/>
            <a:endCxn id="49" idx="3"/>
          </p:cNvCxnSpPr>
          <p:nvPr/>
        </p:nvCxnSpPr>
        <p:spPr>
          <a:xfrm rot="16200000" flipH="1">
            <a:off x="1117476" y="3483845"/>
            <a:ext cx="1298765" cy="5319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63E6B17-F6A1-5171-F0A9-FE7BEFB6FE16}"/>
              </a:ext>
            </a:extLst>
          </p:cNvPr>
          <p:cNvSpPr/>
          <p:nvPr/>
        </p:nvSpPr>
        <p:spPr>
          <a:xfrm rot="10800000" flipV="1">
            <a:off x="2032846" y="5005912"/>
            <a:ext cx="1481542" cy="60344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config/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91E5D5F-972F-4855-AA53-7CF0926E9446}"/>
              </a:ext>
            </a:extLst>
          </p:cNvPr>
          <p:cNvCxnSpPr>
            <a:cxnSpLocks/>
            <a:endCxn id="51" idx="3"/>
          </p:cNvCxnSpPr>
          <p:nvPr/>
        </p:nvCxnSpPr>
        <p:spPr>
          <a:xfrm rot="16200000" flipH="1">
            <a:off x="643324" y="3918112"/>
            <a:ext cx="2241046" cy="5379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DF0EBFD-901D-2DAE-2D77-F80DC2EF7D76}"/>
              </a:ext>
            </a:extLst>
          </p:cNvPr>
          <p:cNvSpPr/>
          <p:nvPr/>
        </p:nvSpPr>
        <p:spPr>
          <a:xfrm rot="10800000" flipV="1">
            <a:off x="2032846" y="5912920"/>
            <a:ext cx="1481542" cy="60344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launch/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68872F9-2BF7-C7F4-F64F-B3B163FC9A7E}"/>
              </a:ext>
            </a:extLst>
          </p:cNvPr>
          <p:cNvCxnSpPr>
            <a:cxnSpLocks/>
            <a:endCxn id="53" idx="3"/>
          </p:cNvCxnSpPr>
          <p:nvPr/>
        </p:nvCxnSpPr>
        <p:spPr>
          <a:xfrm rot="16200000" flipH="1">
            <a:off x="343692" y="4525487"/>
            <a:ext cx="2846331" cy="53197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F19F5A3-61B8-BD1D-3CE8-8A7DBF5EC359}"/>
              </a:ext>
            </a:extLst>
          </p:cNvPr>
          <p:cNvSpPr txBox="1"/>
          <p:nvPr/>
        </p:nvSpPr>
        <p:spPr>
          <a:xfrm>
            <a:off x="3815313" y="5122967"/>
            <a:ext cx="307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model_param.yaml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BA2EA2-4944-2963-7A5D-69EEF9C8D232}"/>
              </a:ext>
            </a:extLst>
          </p:cNvPr>
          <p:cNvSpPr txBox="1"/>
          <p:nvPr/>
        </p:nvSpPr>
        <p:spPr>
          <a:xfrm>
            <a:off x="3815313" y="6029975"/>
            <a:ext cx="307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vision_inference.launch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661A97C-C593-E98E-24BF-D2A2C4FD8EDC}"/>
              </a:ext>
            </a:extLst>
          </p:cNvPr>
          <p:cNvSpPr txBox="1"/>
          <p:nvPr/>
        </p:nvSpPr>
        <p:spPr>
          <a:xfrm>
            <a:off x="7497623" y="3833714"/>
            <a:ext cx="3665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모델 불러오기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 이미지 구독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추론 및 결과 </a:t>
            </a:r>
            <a:r>
              <a:rPr lang="ko-KR" altLang="en-US" dirty="0" err="1"/>
              <a:t>퍼블리시</a:t>
            </a:r>
            <a:br>
              <a:rPr lang="en-US" altLang="ko-KR" dirty="0"/>
            </a:br>
            <a:r>
              <a:rPr lang="en-US" altLang="ko-KR" dirty="0"/>
              <a:t>#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후처리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52E606-8847-0FFF-8532-4D83502D4A1E}"/>
              </a:ext>
            </a:extLst>
          </p:cNvPr>
          <p:cNvSpPr txBox="1"/>
          <p:nvPr/>
        </p:nvSpPr>
        <p:spPr>
          <a:xfrm>
            <a:off x="-1" y="0"/>
            <a:ext cx="556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 프로젝트 </a:t>
            </a:r>
            <a:r>
              <a:rPr lang="en-US" altLang="ko-KR" dirty="0"/>
              <a:t>- </a:t>
            </a:r>
            <a:r>
              <a:rPr lang="en-US" altLang="ko-KR" dirty="0" err="1"/>
              <a:t>myAGV</a:t>
            </a:r>
            <a:r>
              <a:rPr lang="ko-KR" altLang="en-US" dirty="0"/>
              <a:t> 패키지 구조 상세 설계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24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519</Words>
  <Application>Microsoft Office PowerPoint</Application>
  <PresentationFormat>와이드스크린</PresentationFormat>
  <Paragraphs>96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1차 프로젝트 - AGV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이원영</dc:creator>
  <cp:lastModifiedBy>이원영</cp:lastModifiedBy>
  <cp:revision>3</cp:revision>
  <dcterms:created xsi:type="dcterms:W3CDTF">2025-10-24T01:25:06Z</dcterms:created>
  <dcterms:modified xsi:type="dcterms:W3CDTF">2025-10-26T09:05:51Z</dcterms:modified>
</cp:coreProperties>
</file>