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1" r:id="rId7"/>
    <p:sldId id="282" r:id="rId8"/>
    <p:sldId id="317" r:id="rId9"/>
    <p:sldId id="322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974" y="12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Corona virus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2834640"/>
            <a:ext cx="6583680" cy="3207344"/>
          </a:xfrm>
        </p:spPr>
        <p:txBody>
          <a:bodyPr/>
          <a:lstStyle/>
          <a:p>
            <a:r>
              <a:rPr lang="en-US" dirty="0"/>
              <a:t>By using SQL we are going to find number of</a:t>
            </a:r>
          </a:p>
          <a:p>
            <a:r>
              <a:rPr lang="en-US" dirty="0" err="1"/>
              <a:t>Deaths,Confirmed</a:t>
            </a:r>
            <a:r>
              <a:rPr lang="en-US" dirty="0"/>
              <a:t> and Recovered.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68349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Structured query language (SQL) is a programming language for storing and processing information in a relational database. A relational database stores information in tabular form, with rows and columns representing different data attributes and the various relationships between the data values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9D93141-4ABC-5D7B-1713-501C50550F5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7778" r="27778"/>
          <a:stretch>
            <a:fillRect/>
          </a:stretch>
        </p:blipFill>
        <p:spPr>
          <a:xfrm>
            <a:off x="6888480" y="410780"/>
            <a:ext cx="4870409" cy="64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Corona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USE TASK1;</a:t>
            </a:r>
          </a:p>
          <a:p>
            <a:pPr marL="0" indent="0">
              <a:buNone/>
            </a:pPr>
            <a:r>
              <a:rPr lang="en-US" sz="1600" dirty="0"/>
              <a:t>       SELECT * FROM TASK1;</a:t>
            </a:r>
          </a:p>
          <a:p>
            <a:pPr marL="0" indent="0">
              <a:buNone/>
            </a:pPr>
            <a:r>
              <a:rPr lang="en-US" sz="1600" dirty="0"/>
              <a:t>       SELECT*FROM TASK1WHERE CONFIRMED IS NULL;</a:t>
            </a:r>
          </a:p>
          <a:p>
            <a:r>
              <a:rPr lang="en-US" sz="1600" dirty="0"/>
              <a:t> Start and end dates         </a:t>
            </a:r>
          </a:p>
          <a:p>
            <a:pPr marL="0" indent="0">
              <a:buNone/>
            </a:pPr>
            <a:r>
              <a:rPr lang="en-US" sz="1600" dirty="0"/>
              <a:t>       MIN(</a:t>
            </a:r>
            <a:r>
              <a:rPr lang="en-US" sz="1600" dirty="0" err="1"/>
              <a:t>start_date</a:t>
            </a:r>
            <a:r>
              <a:rPr lang="en-US" sz="1600" dirty="0"/>
              <a:t>) AS </a:t>
            </a:r>
            <a:r>
              <a:rPr lang="en-US" sz="1600" dirty="0" err="1"/>
              <a:t>earliest_start_date</a:t>
            </a:r>
            <a:r>
              <a:rPr lang="en-US" sz="1600" dirty="0"/>
              <a:t>,         </a:t>
            </a:r>
          </a:p>
          <a:p>
            <a:pPr marL="0" indent="0">
              <a:buNone/>
            </a:pPr>
            <a:r>
              <a:rPr lang="en-US" sz="1600" dirty="0"/>
              <a:t>       MAX(</a:t>
            </a:r>
            <a:r>
              <a:rPr lang="en-US" sz="1600" dirty="0" err="1"/>
              <a:t>end_date</a:t>
            </a:r>
            <a:r>
              <a:rPr lang="en-US" sz="1600" dirty="0"/>
              <a:t>) AS </a:t>
            </a:r>
            <a:r>
              <a:rPr lang="en-US" sz="1600" dirty="0" err="1"/>
              <a:t>latest_end_date</a:t>
            </a:r>
            <a:r>
              <a:rPr lang="en-US" sz="1600" dirty="0"/>
              <a:t>;</a:t>
            </a:r>
          </a:p>
          <a:p>
            <a:r>
              <a:rPr lang="en-US" sz="1600" dirty="0"/>
              <a:t>Maximum values of confirmed, deaths, recovered per year </a:t>
            </a:r>
          </a:p>
          <a:p>
            <a:pPr marL="0" indent="0">
              <a:buNone/>
            </a:pPr>
            <a:r>
              <a:rPr lang="en-US" sz="1600" dirty="0"/>
              <a:t>       MAX(confirmed) AS </a:t>
            </a:r>
            <a:r>
              <a:rPr lang="en-US" sz="1600" dirty="0" err="1"/>
              <a:t>max_confirmed</a:t>
            </a:r>
            <a:r>
              <a:rPr lang="en-US" sz="1600" dirty="0"/>
              <a:t>,      </a:t>
            </a:r>
          </a:p>
          <a:p>
            <a:pPr marL="0" indent="0">
              <a:buNone/>
            </a:pPr>
            <a:r>
              <a:rPr lang="en-US" sz="1600" dirty="0"/>
              <a:t>       MAX(deaths) AS </a:t>
            </a:r>
            <a:r>
              <a:rPr lang="en-US" sz="1600" dirty="0" err="1"/>
              <a:t>max_deaths</a:t>
            </a:r>
            <a:r>
              <a:rPr lang="en-US" sz="1600" dirty="0"/>
              <a:t>,         </a:t>
            </a:r>
          </a:p>
          <a:p>
            <a:pPr marL="0" indent="0">
              <a:buNone/>
            </a:pPr>
            <a:r>
              <a:rPr lang="en-US" sz="1600" dirty="0"/>
              <a:t>       MAX(recovered) AS </a:t>
            </a:r>
            <a:r>
              <a:rPr lang="en-US" sz="1600" dirty="0" err="1"/>
              <a:t>max_recovered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SQL Query.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The SELECT statement is the foundational tool for SQL for data analysis. It allows you to retrieve specific data from a database table, including specific columns, rows, or calculated values. </a:t>
            </a:r>
            <a:r>
              <a:rPr lang="en-US" dirty="0" err="1"/>
              <a:t>TheFROM</a:t>
            </a:r>
            <a:r>
              <a:rPr lang="en-US" dirty="0"/>
              <a:t> statement specifies the location or table from which the data needs to be retrieved.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45DE4D-96EF-A888-2724-878E90A1C9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95863" y="2303463"/>
            <a:ext cx="6215062" cy="4143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Graphical representation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00336159"/>
              </p:ext>
            </p:extLst>
          </p:nvPr>
        </p:nvGraphicFramePr>
        <p:xfrm>
          <a:off x="2184400" y="2316163"/>
          <a:ext cx="8077200" cy="35664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</a:tblGrid>
              <a:tr h="3566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a number of cases&#10;&#10;Description automatically generated">
            <a:extLst>
              <a:ext uri="{FF2B5EF4-FFF2-40B4-BE49-F238E27FC236}">
                <a16:creationId xmlns:a16="http://schemas.microsoft.com/office/drawing/2014/main" id="{AB3BBBDB-5098-4FE9-B133-D6B42C85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387600"/>
            <a:ext cx="6524625" cy="34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By Gunda Minnu.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{411BF6D4-4C34-49C2-8A31-05C11CB05EAC}tf78438558_win32</Template>
  <TotalTime>39</TotalTime>
  <Words>230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AmazonEmber</vt:lpstr>
      <vt:lpstr>Arial</vt:lpstr>
      <vt:lpstr>Arial Black</vt:lpstr>
      <vt:lpstr>Calibri</vt:lpstr>
      <vt:lpstr>Sabon Next LT</vt:lpstr>
      <vt:lpstr>Custom</vt:lpstr>
      <vt:lpstr>Corona virus analysis</vt:lpstr>
      <vt:lpstr>agenda</vt:lpstr>
      <vt:lpstr>What is sql?</vt:lpstr>
      <vt:lpstr>Corona analysis?</vt:lpstr>
      <vt:lpstr>SQL Query.</vt:lpstr>
      <vt:lpstr>Graphical representation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subject/>
  <dc:creator>Gunda Minnu</dc:creator>
  <cp:lastModifiedBy>Gunda Minnu</cp:lastModifiedBy>
  <cp:revision>1</cp:revision>
  <dcterms:created xsi:type="dcterms:W3CDTF">2024-05-04T04:13:15Z</dcterms:created>
  <dcterms:modified xsi:type="dcterms:W3CDTF">2024-05-04T04:52:23Z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