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3471-28A3-0CB9-71B4-AD0F34A81B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90F691-B68A-B2CC-FD0A-15A344FC4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3F5B2E-69CB-A7DF-8A19-E49CA3CAA37D}"/>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5" name="Footer Placeholder 4">
            <a:extLst>
              <a:ext uri="{FF2B5EF4-FFF2-40B4-BE49-F238E27FC236}">
                <a16:creationId xmlns:a16="http://schemas.microsoft.com/office/drawing/2014/main" id="{19045296-2E6A-ECF6-E63F-298622F08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95BB2-3351-FBA7-C434-7FF41ADC29C3}"/>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174832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1FE4-933B-622B-27A2-213E7DF251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A97472-F64B-A849-9BC5-7725C020E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A71C3-5D4A-85C5-A0FD-01A178726A69}"/>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5" name="Footer Placeholder 4">
            <a:extLst>
              <a:ext uri="{FF2B5EF4-FFF2-40B4-BE49-F238E27FC236}">
                <a16:creationId xmlns:a16="http://schemas.microsoft.com/office/drawing/2014/main" id="{953B9BA2-07DD-0ED8-37A0-00947CFBB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EFF18-8307-159B-BD1D-CE7DBE39E8C4}"/>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328647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83705-2EA1-3F5B-0291-74FFB99C85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C9FE5-67F6-ED98-F117-87E92AF6D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51748-D55C-0DA5-2428-E56BD9ABAA5C}"/>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5" name="Footer Placeholder 4">
            <a:extLst>
              <a:ext uri="{FF2B5EF4-FFF2-40B4-BE49-F238E27FC236}">
                <a16:creationId xmlns:a16="http://schemas.microsoft.com/office/drawing/2014/main" id="{04F6BD2A-A25F-C769-2DAD-2B40E0A2F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B5229-19EB-9BDF-CF03-73BF90BB3BED}"/>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378924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EADA-6068-AEA5-027E-CC67286B21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0DA30B-82EC-E3F5-BC31-6C006FFD5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F2460-6259-75CC-39E4-E68A05BE9767}"/>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5" name="Footer Placeholder 4">
            <a:extLst>
              <a:ext uri="{FF2B5EF4-FFF2-40B4-BE49-F238E27FC236}">
                <a16:creationId xmlns:a16="http://schemas.microsoft.com/office/drawing/2014/main" id="{28F5A83F-9484-A527-F8EE-5D2CD2BEC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0EFC4-366B-1621-201B-AF1690EAD4B9}"/>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2914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BD51-9E0A-5BB2-58BA-A0428AF5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F9FEC8-C09C-174A-416D-A5F506FA3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C1434-7A68-225F-F9B1-3A76A04E433A}"/>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5" name="Footer Placeholder 4">
            <a:extLst>
              <a:ext uri="{FF2B5EF4-FFF2-40B4-BE49-F238E27FC236}">
                <a16:creationId xmlns:a16="http://schemas.microsoft.com/office/drawing/2014/main" id="{BD920927-0C7C-DEE4-D16D-2F1342C04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FB2F1-ACF5-DC09-E714-15210B89FBC8}"/>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48115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E094-1E82-5EFF-56D6-2DC797C1D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7C5079-9D81-15BB-A6EF-08A7BCF16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B0488C-590B-A255-0CEA-28DB861E7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FFF341-F59C-5969-2BFC-319C395424BB}"/>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6" name="Footer Placeholder 5">
            <a:extLst>
              <a:ext uri="{FF2B5EF4-FFF2-40B4-BE49-F238E27FC236}">
                <a16:creationId xmlns:a16="http://schemas.microsoft.com/office/drawing/2014/main" id="{2C599621-4532-8EA1-A04F-39986AB0D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804357-985D-23F5-F2E7-34D0F534CF63}"/>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242436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2A2D-AE50-CBA9-F4BE-CA094AD330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C36FED-C05E-4605-BBF0-73CCB7276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44B2D0-A1D6-104B-804A-364838015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0917FE-7821-8089-59FC-A42ACEEC5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B9782D-80DB-CCD6-1D9F-BCE19A4EC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AF756A-6227-CF7B-F72B-E681565AF172}"/>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8" name="Footer Placeholder 7">
            <a:extLst>
              <a:ext uri="{FF2B5EF4-FFF2-40B4-BE49-F238E27FC236}">
                <a16:creationId xmlns:a16="http://schemas.microsoft.com/office/drawing/2014/main" id="{26B19EB2-8288-8DD3-7839-286C521F54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254747-7CF0-0C58-4518-829C082F6656}"/>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317571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4C8A-C2DE-C5A5-24B9-84BC9FCC35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9814D7-7E0B-3668-EA9D-1E78C03D80F4}"/>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4" name="Footer Placeholder 3">
            <a:extLst>
              <a:ext uri="{FF2B5EF4-FFF2-40B4-BE49-F238E27FC236}">
                <a16:creationId xmlns:a16="http://schemas.microsoft.com/office/drawing/2014/main" id="{E1202B34-76C8-3FC4-43D2-BFBD3D6978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77722A-7511-71B4-C355-FDA10F05A0AF}"/>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8671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73A8F-D9AC-F57D-6059-66CFF8423C57}"/>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3" name="Footer Placeholder 2">
            <a:extLst>
              <a:ext uri="{FF2B5EF4-FFF2-40B4-BE49-F238E27FC236}">
                <a16:creationId xmlns:a16="http://schemas.microsoft.com/office/drawing/2014/main" id="{57D49DD6-3C44-C7DE-A875-5E28F8AC4E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064658-B30F-C576-5DAA-F8358351760E}"/>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100209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81EF-E99F-086B-5870-B6541515C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4202D4-B51C-1F38-FA5B-1BFDB7269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BCF2B9-1E51-9F77-03BF-DABE1FEB9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9BF10-6AE7-9EBC-9886-A6176C55CD61}"/>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6" name="Footer Placeholder 5">
            <a:extLst>
              <a:ext uri="{FF2B5EF4-FFF2-40B4-BE49-F238E27FC236}">
                <a16:creationId xmlns:a16="http://schemas.microsoft.com/office/drawing/2014/main" id="{6B95AB34-BE1D-121A-01AA-839E472DF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B33C76-FEF8-1810-5923-B5423FE792D4}"/>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29026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FFFB-1884-62CB-400D-E6D63A7B9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A52F00-CFE7-7F00-7790-B11EB4599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F1DE14-4BC3-317A-0336-DD05B51AE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295D4-3297-41D9-3529-806B10F2CCC3}"/>
              </a:ext>
            </a:extLst>
          </p:cNvPr>
          <p:cNvSpPr>
            <a:spLocks noGrp="1"/>
          </p:cNvSpPr>
          <p:nvPr>
            <p:ph type="dt" sz="half" idx="10"/>
          </p:nvPr>
        </p:nvSpPr>
        <p:spPr/>
        <p:txBody>
          <a:bodyPr/>
          <a:lstStyle/>
          <a:p>
            <a:fld id="{49726FC0-D373-40AF-9640-A945DF0A5617}" type="datetimeFigureOut">
              <a:rPr lang="en-IN" smtClean="0"/>
              <a:t>12-05-2024</a:t>
            </a:fld>
            <a:endParaRPr lang="en-IN"/>
          </a:p>
        </p:txBody>
      </p:sp>
      <p:sp>
        <p:nvSpPr>
          <p:cNvPr id="6" name="Footer Placeholder 5">
            <a:extLst>
              <a:ext uri="{FF2B5EF4-FFF2-40B4-BE49-F238E27FC236}">
                <a16:creationId xmlns:a16="http://schemas.microsoft.com/office/drawing/2014/main" id="{97DB91F6-F4A2-C5DB-A3ED-8E150BEBC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C1A4A-3F0F-C81D-99EB-AB0BA2BE26DC}"/>
              </a:ext>
            </a:extLst>
          </p:cNvPr>
          <p:cNvSpPr>
            <a:spLocks noGrp="1"/>
          </p:cNvSpPr>
          <p:nvPr>
            <p:ph type="sldNum" sz="quarter" idx="12"/>
          </p:nvPr>
        </p:nvSpPr>
        <p:spPr/>
        <p:txBody>
          <a:bodyPr/>
          <a:lstStyle/>
          <a:p>
            <a:fld id="{FBF29F85-5B04-4498-838B-40B971C897D7}" type="slidenum">
              <a:rPr lang="en-IN" smtClean="0"/>
              <a:t>‹#›</a:t>
            </a:fld>
            <a:endParaRPr lang="en-IN"/>
          </a:p>
        </p:txBody>
      </p:sp>
    </p:spTree>
    <p:extLst>
      <p:ext uri="{BB962C8B-B14F-4D97-AF65-F5344CB8AC3E}">
        <p14:creationId xmlns:p14="http://schemas.microsoft.com/office/powerpoint/2010/main" val="116112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0E222-F3C4-2619-F269-0D2969A65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7CAA0A-8452-9B0C-127B-5BBA8F943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E8E53D-6BC8-ACDE-A5DA-C1D6E432D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26FC0-D373-40AF-9640-A945DF0A5617}" type="datetimeFigureOut">
              <a:rPr lang="en-IN" smtClean="0"/>
              <a:t>12-05-2024</a:t>
            </a:fld>
            <a:endParaRPr lang="en-IN"/>
          </a:p>
        </p:txBody>
      </p:sp>
      <p:sp>
        <p:nvSpPr>
          <p:cNvPr id="5" name="Footer Placeholder 4">
            <a:extLst>
              <a:ext uri="{FF2B5EF4-FFF2-40B4-BE49-F238E27FC236}">
                <a16:creationId xmlns:a16="http://schemas.microsoft.com/office/drawing/2014/main" id="{0187F980-EA8B-64C6-528F-BABD99078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2F3A97-651F-7F0F-3E86-F422D721B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29F85-5B04-4498-838B-40B971C897D7}" type="slidenum">
              <a:rPr lang="en-IN" smtClean="0"/>
              <a:t>‹#›</a:t>
            </a:fld>
            <a:endParaRPr lang="en-IN"/>
          </a:p>
        </p:txBody>
      </p:sp>
    </p:spTree>
    <p:extLst>
      <p:ext uri="{BB962C8B-B14F-4D97-AF65-F5344CB8AC3E}">
        <p14:creationId xmlns:p14="http://schemas.microsoft.com/office/powerpoint/2010/main" val="123033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6163-BB1B-9942-C079-E7031F78D40B}"/>
              </a:ext>
            </a:extLst>
          </p:cNvPr>
          <p:cNvSpPr>
            <a:spLocks noGrp="1"/>
          </p:cNvSpPr>
          <p:nvPr>
            <p:ph type="ctrTitle"/>
          </p:nvPr>
        </p:nvSpPr>
        <p:spPr/>
        <p:txBody>
          <a:bodyPr/>
          <a:lstStyle/>
          <a:p>
            <a:r>
              <a:rPr lang="en-IN" b="1" dirty="0"/>
              <a:t>HOTEL AGGREGATOR ANALYSIS</a:t>
            </a:r>
          </a:p>
        </p:txBody>
      </p:sp>
      <p:sp>
        <p:nvSpPr>
          <p:cNvPr id="3" name="Subtitle 2">
            <a:extLst>
              <a:ext uri="{FF2B5EF4-FFF2-40B4-BE49-F238E27FC236}">
                <a16:creationId xmlns:a16="http://schemas.microsoft.com/office/drawing/2014/main" id="{F5BE62B7-B30B-563F-01BF-07F08E340A4A}"/>
              </a:ext>
            </a:extLst>
          </p:cNvPr>
          <p:cNvSpPr>
            <a:spLocks noGrp="1"/>
          </p:cNvSpPr>
          <p:nvPr>
            <p:ph type="subTitle" idx="1"/>
          </p:nvPr>
        </p:nvSpPr>
        <p:spPr/>
        <p:txBody>
          <a:bodyPr/>
          <a:lstStyle/>
          <a:p>
            <a:r>
              <a:rPr lang="en-IN" b="1" dirty="0">
                <a:solidFill>
                  <a:schemeClr val="accent1"/>
                </a:solidFill>
              </a:rPr>
              <a:t>USING POWER BI</a:t>
            </a:r>
          </a:p>
          <a:p>
            <a:r>
              <a:rPr lang="en-IN" b="1" dirty="0">
                <a:solidFill>
                  <a:schemeClr val="accent1"/>
                </a:solidFill>
              </a:rPr>
              <a:t>BY MINNU.</a:t>
            </a:r>
          </a:p>
        </p:txBody>
      </p:sp>
    </p:spTree>
    <p:extLst>
      <p:ext uri="{BB962C8B-B14F-4D97-AF65-F5344CB8AC3E}">
        <p14:creationId xmlns:p14="http://schemas.microsoft.com/office/powerpoint/2010/main" val="323132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7925-F327-E8AD-788C-3E6E07EC307D}"/>
              </a:ext>
            </a:extLst>
          </p:cNvPr>
          <p:cNvSpPr>
            <a:spLocks noGrp="1"/>
          </p:cNvSpPr>
          <p:nvPr>
            <p:ph type="title"/>
          </p:nvPr>
        </p:nvSpPr>
        <p:spPr/>
        <p:txBody>
          <a:bodyPr>
            <a:normAutofit/>
          </a:bodyPr>
          <a:lstStyle/>
          <a:p>
            <a:r>
              <a:rPr lang="en-IN" sz="2800" b="1" dirty="0"/>
              <a:t>WHAT IS POWER BI?</a:t>
            </a:r>
          </a:p>
        </p:txBody>
      </p:sp>
      <p:pic>
        <p:nvPicPr>
          <p:cNvPr id="5" name="Content Placeholder 4">
            <a:extLst>
              <a:ext uri="{FF2B5EF4-FFF2-40B4-BE49-F238E27FC236}">
                <a16:creationId xmlns:a16="http://schemas.microsoft.com/office/drawing/2014/main" id="{C178E87B-756D-45AA-74FF-7F04EA77AF2C}"/>
              </a:ext>
            </a:extLst>
          </p:cNvPr>
          <p:cNvPicPr>
            <a:picLocks noGrp="1" noChangeAspect="1"/>
          </p:cNvPicPr>
          <p:nvPr>
            <p:ph idx="1"/>
          </p:nvPr>
        </p:nvPicPr>
        <p:blipFill>
          <a:blip r:embed="rId2"/>
          <a:stretch>
            <a:fillRect/>
          </a:stretch>
        </p:blipFill>
        <p:spPr>
          <a:xfrm>
            <a:off x="5565058" y="1229032"/>
            <a:ext cx="4418730" cy="4050891"/>
          </a:xfrm>
          <a:prstGeom prst="rect">
            <a:avLst/>
          </a:prstGeom>
        </p:spPr>
      </p:pic>
      <p:sp>
        <p:nvSpPr>
          <p:cNvPr id="4" name="Text Placeholder 3">
            <a:extLst>
              <a:ext uri="{FF2B5EF4-FFF2-40B4-BE49-F238E27FC236}">
                <a16:creationId xmlns:a16="http://schemas.microsoft.com/office/drawing/2014/main" id="{68DCF8D2-8DC9-CA3A-8038-7B0126758813}"/>
              </a:ext>
            </a:extLst>
          </p:cNvPr>
          <p:cNvSpPr>
            <a:spLocks noGrp="1"/>
          </p:cNvSpPr>
          <p:nvPr>
            <p:ph type="body" sz="half" idx="2"/>
          </p:nvPr>
        </p:nvSpPr>
        <p:spPr/>
        <p:txBody>
          <a:bodyPr/>
          <a:lstStyle/>
          <a:p>
            <a:pPr algn="l"/>
            <a:r>
              <a:rPr lang="en-US" b="0" i="0" dirty="0">
                <a:solidFill>
                  <a:srgbClr val="0D0D0D"/>
                </a:solidFill>
                <a:effectLst/>
                <a:highlight>
                  <a:srgbClr val="FFFFFF"/>
                </a:highlight>
                <a:latin typeface="Söhne"/>
              </a:rPr>
              <a:t>Power BI is a business analytics tool developed by Microsoft. It allows users to create interactive visualizations and business intelligence reports that can be shared across an organization. With Power BI, users can connect to various data sources, such as databases, spreadsheets, or online services, to gather data and create meaningful insights.</a:t>
            </a:r>
          </a:p>
          <a:p>
            <a:br>
              <a:rPr lang="en-US" dirty="0"/>
            </a:br>
            <a:r>
              <a:rPr lang="en-US" b="0" i="0" dirty="0">
                <a:solidFill>
                  <a:srgbClr val="0D0D0D"/>
                </a:solidFill>
                <a:effectLst/>
                <a:highlight>
                  <a:srgbClr val="FFFFFF"/>
                </a:highlight>
                <a:latin typeface="Söhne"/>
              </a:rPr>
              <a:t>The key features of Power BI include data visualization, where users can create compelling charts, graphs, and dashboards to represent their data; data modeling.</a:t>
            </a:r>
            <a:endParaRPr lang="en-IN" dirty="0"/>
          </a:p>
        </p:txBody>
      </p:sp>
    </p:spTree>
    <p:extLst>
      <p:ext uri="{BB962C8B-B14F-4D97-AF65-F5344CB8AC3E}">
        <p14:creationId xmlns:p14="http://schemas.microsoft.com/office/powerpoint/2010/main" val="324132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FC27-1BD1-3AF3-021D-682B4AD8E50D}"/>
              </a:ext>
            </a:extLst>
          </p:cNvPr>
          <p:cNvSpPr>
            <a:spLocks noGrp="1"/>
          </p:cNvSpPr>
          <p:nvPr>
            <p:ph type="title"/>
          </p:nvPr>
        </p:nvSpPr>
        <p:spPr/>
        <p:txBody>
          <a:bodyPr>
            <a:normAutofit/>
          </a:bodyPr>
          <a:lstStyle/>
          <a:p>
            <a:r>
              <a:rPr lang="en-IN" sz="3200" b="1" dirty="0">
                <a:solidFill>
                  <a:schemeClr val="accent1"/>
                </a:solidFill>
              </a:rPr>
              <a:t>GEOGRAPHICAL INSIGHTS AND PRICING ANALYSIS.</a:t>
            </a:r>
          </a:p>
        </p:txBody>
      </p:sp>
      <p:pic>
        <p:nvPicPr>
          <p:cNvPr id="4" name="Content Placeholder 3">
            <a:extLst>
              <a:ext uri="{FF2B5EF4-FFF2-40B4-BE49-F238E27FC236}">
                <a16:creationId xmlns:a16="http://schemas.microsoft.com/office/drawing/2014/main" id="{288EDC33-F0D4-E40A-9DF6-A926A93909C2}"/>
              </a:ext>
            </a:extLst>
          </p:cNvPr>
          <p:cNvPicPr>
            <a:picLocks noGrp="1" noChangeAspect="1"/>
          </p:cNvPicPr>
          <p:nvPr>
            <p:ph idx="1"/>
          </p:nvPr>
        </p:nvPicPr>
        <p:blipFill>
          <a:blip r:embed="rId2"/>
          <a:stretch>
            <a:fillRect/>
          </a:stretch>
        </p:blipFill>
        <p:spPr>
          <a:xfrm>
            <a:off x="934065" y="1825625"/>
            <a:ext cx="9029791" cy="4351338"/>
          </a:xfrm>
          <a:prstGeom prst="rect">
            <a:avLst/>
          </a:prstGeom>
        </p:spPr>
      </p:pic>
    </p:spTree>
    <p:extLst>
      <p:ext uri="{BB962C8B-B14F-4D97-AF65-F5344CB8AC3E}">
        <p14:creationId xmlns:p14="http://schemas.microsoft.com/office/powerpoint/2010/main" val="166770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DA06-2F71-D83B-527D-AF55F3018A81}"/>
              </a:ext>
            </a:extLst>
          </p:cNvPr>
          <p:cNvSpPr>
            <a:spLocks noGrp="1"/>
          </p:cNvSpPr>
          <p:nvPr>
            <p:ph type="title"/>
          </p:nvPr>
        </p:nvSpPr>
        <p:spPr/>
        <p:txBody>
          <a:bodyPr/>
          <a:lstStyle/>
          <a:p>
            <a:r>
              <a:rPr lang="en-IN" sz="3200" b="1" dirty="0">
                <a:solidFill>
                  <a:schemeClr val="accent1"/>
                </a:solidFill>
              </a:rPr>
              <a:t>HOST PERFORMANCE</a:t>
            </a:r>
            <a:r>
              <a:rPr lang="en-IN" dirty="0"/>
              <a:t>.</a:t>
            </a:r>
          </a:p>
        </p:txBody>
      </p:sp>
      <p:pic>
        <p:nvPicPr>
          <p:cNvPr id="4" name="Content Placeholder 3">
            <a:extLst>
              <a:ext uri="{FF2B5EF4-FFF2-40B4-BE49-F238E27FC236}">
                <a16:creationId xmlns:a16="http://schemas.microsoft.com/office/drawing/2014/main" id="{FF03C923-8D06-AA05-E601-4525A55ED236}"/>
              </a:ext>
            </a:extLst>
          </p:cNvPr>
          <p:cNvPicPr>
            <a:picLocks noGrp="1" noChangeAspect="1"/>
          </p:cNvPicPr>
          <p:nvPr>
            <p:ph idx="1"/>
          </p:nvPr>
        </p:nvPicPr>
        <p:blipFill>
          <a:blip r:embed="rId2"/>
          <a:stretch>
            <a:fillRect/>
          </a:stretch>
        </p:blipFill>
        <p:spPr>
          <a:xfrm>
            <a:off x="943897" y="1690688"/>
            <a:ext cx="9019959" cy="4486275"/>
          </a:xfrm>
          <a:prstGeom prst="rect">
            <a:avLst/>
          </a:prstGeom>
        </p:spPr>
      </p:pic>
    </p:spTree>
    <p:extLst>
      <p:ext uri="{BB962C8B-B14F-4D97-AF65-F5344CB8AC3E}">
        <p14:creationId xmlns:p14="http://schemas.microsoft.com/office/powerpoint/2010/main" val="188687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9750-4E45-B3C4-10DF-E995FC353A59}"/>
              </a:ext>
            </a:extLst>
          </p:cNvPr>
          <p:cNvSpPr>
            <a:spLocks noGrp="1"/>
          </p:cNvSpPr>
          <p:nvPr>
            <p:ph type="title"/>
          </p:nvPr>
        </p:nvSpPr>
        <p:spPr/>
        <p:txBody>
          <a:bodyPr>
            <a:normAutofit/>
          </a:bodyPr>
          <a:lstStyle/>
          <a:p>
            <a:r>
              <a:rPr lang="en-IN" sz="3200" b="1" dirty="0">
                <a:solidFill>
                  <a:schemeClr val="accent1"/>
                </a:solidFill>
              </a:rPr>
              <a:t>REVIEW SCORES,PROPRTY TYPE AND ROOM TYPES.</a:t>
            </a:r>
          </a:p>
        </p:txBody>
      </p:sp>
      <p:pic>
        <p:nvPicPr>
          <p:cNvPr id="4" name="Content Placeholder 3">
            <a:extLst>
              <a:ext uri="{FF2B5EF4-FFF2-40B4-BE49-F238E27FC236}">
                <a16:creationId xmlns:a16="http://schemas.microsoft.com/office/drawing/2014/main" id="{AD7BEC04-3EA8-6B9F-971B-56820914508A}"/>
              </a:ext>
            </a:extLst>
          </p:cNvPr>
          <p:cNvPicPr>
            <a:picLocks noGrp="1" noChangeAspect="1"/>
          </p:cNvPicPr>
          <p:nvPr>
            <p:ph idx="1"/>
          </p:nvPr>
        </p:nvPicPr>
        <p:blipFill>
          <a:blip r:embed="rId2"/>
          <a:stretch>
            <a:fillRect/>
          </a:stretch>
        </p:blipFill>
        <p:spPr>
          <a:xfrm>
            <a:off x="973394" y="1690688"/>
            <a:ext cx="8990462" cy="4486275"/>
          </a:xfrm>
          <a:prstGeom prst="rect">
            <a:avLst/>
          </a:prstGeom>
        </p:spPr>
      </p:pic>
    </p:spTree>
    <p:extLst>
      <p:ext uri="{BB962C8B-B14F-4D97-AF65-F5344CB8AC3E}">
        <p14:creationId xmlns:p14="http://schemas.microsoft.com/office/powerpoint/2010/main" val="118415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31CC8-5661-61C9-2221-727356C9788C}"/>
              </a:ext>
            </a:extLst>
          </p:cNvPr>
          <p:cNvPicPr>
            <a:picLocks noChangeAspect="1"/>
          </p:cNvPicPr>
          <p:nvPr/>
        </p:nvPicPr>
        <p:blipFill>
          <a:blip r:embed="rId2"/>
          <a:stretch>
            <a:fillRect/>
          </a:stretch>
        </p:blipFill>
        <p:spPr>
          <a:xfrm>
            <a:off x="2045110" y="924232"/>
            <a:ext cx="8023122" cy="4778478"/>
          </a:xfrm>
          <a:prstGeom prst="rect">
            <a:avLst/>
          </a:prstGeom>
        </p:spPr>
      </p:pic>
    </p:spTree>
    <p:extLst>
      <p:ext uri="{BB962C8B-B14F-4D97-AF65-F5344CB8AC3E}">
        <p14:creationId xmlns:p14="http://schemas.microsoft.com/office/powerpoint/2010/main" val="1194480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HOTEL AGGREGATOR ANALYSIS</vt:lpstr>
      <vt:lpstr>WHAT IS POWER BI?</vt:lpstr>
      <vt:lpstr>GEOGRAPHICAL INSIGHTS AND PRICING ANALYSIS.</vt:lpstr>
      <vt:lpstr>HOST PERFORMANCE.</vt:lpstr>
      <vt:lpstr>REVIEW SCORES,PROPRTY TYPE AND ROOM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dc:title>
  <dc:creator>Gunda Minnu</dc:creator>
  <cp:lastModifiedBy>Gunda Minnu</cp:lastModifiedBy>
  <cp:revision>1</cp:revision>
  <dcterms:created xsi:type="dcterms:W3CDTF">2024-05-12T14:45:43Z</dcterms:created>
  <dcterms:modified xsi:type="dcterms:W3CDTF">2024-05-12T14:45:52Z</dcterms:modified>
</cp:coreProperties>
</file>