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393" r:id="rId5"/>
    <p:sldId id="389" r:id="rId6"/>
    <p:sldId id="395" r:id="rId7"/>
    <p:sldId id="394" r:id="rId8"/>
    <p:sldId id="278" r:id="rId9"/>
    <p:sldId id="408" r:id="rId10"/>
    <p:sldId id="407" r:id="rId11"/>
    <p:sldId id="409" r:id="rId12"/>
    <p:sldId id="399" r:id="rId13"/>
    <p:sldId id="396" r:id="rId14"/>
    <p:sldId id="279" r:id="rId15"/>
    <p:sldId id="397" r:id="rId16"/>
    <p:sldId id="398" r:id="rId17"/>
    <p:sldId id="401" r:id="rId18"/>
    <p:sldId id="402" r:id="rId19"/>
    <p:sldId id="4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42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0FC2F-79B0-406D-707B-DCF95CECD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07CB7-7BEB-AC6D-9BEB-D3D60B7AD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50BB8D-9E13-EEAC-9173-5ABF06CA7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C5568-91CE-44E4-402D-6F960FA15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13E4F-7F80-D77D-3EC0-497A51FAF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22C5F-FDCE-7464-327C-4038EE62D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9AB40-3FD7-E543-E38D-0EF43BCAA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1E183-1F69-A00D-168A-0E644BB6C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008E1-8B4E-D779-61AF-046006DD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11CC1C28-B8AC-05BD-E78D-DEF84D81FC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473609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09284A51-02FC-3CEC-B3DB-38C43FA1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817" y="1848679"/>
            <a:ext cx="5506279" cy="27432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dirty="0"/>
              <a:t>Amazon </a:t>
            </a:r>
            <a:br>
              <a:rPr lang="en-US" sz="6000" dirty="0"/>
            </a:br>
            <a:r>
              <a:rPr lang="en-US" sz="6000" dirty="0"/>
              <a:t>lookout for </a:t>
            </a:r>
            <a:br>
              <a:rPr lang="en-US" sz="6000" dirty="0"/>
            </a:br>
            <a:r>
              <a:rPr lang="en-US" sz="6000" dirty="0"/>
              <a:t>vision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664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9CF71-17D4-F6D0-FCDE-C9420F728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7944B-F770-51A1-4E39-7F9EF2B0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1" y="422413"/>
            <a:ext cx="10525538" cy="57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7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2629566-31E4-8B4C-D0F3-0FA0BE92BA52}"/>
              </a:ext>
            </a:extLst>
          </p:cNvPr>
          <p:cNvSpPr txBox="1"/>
          <p:nvPr/>
        </p:nvSpPr>
        <p:spPr>
          <a:xfrm>
            <a:off x="248479" y="173792"/>
            <a:ext cx="80829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IN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Evaluate Performance Metrics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E6A2E-10F8-761F-76AE-4207749B1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" r="1952"/>
          <a:stretch/>
        </p:blipFill>
        <p:spPr>
          <a:xfrm>
            <a:off x="745434" y="1262271"/>
            <a:ext cx="10545417" cy="50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334E2-3F27-1469-8FD8-200FF3DF1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63769B-FDF6-DB6C-3193-6A017C021AF1}"/>
              </a:ext>
            </a:extLst>
          </p:cNvPr>
          <p:cNvSpPr txBox="1"/>
          <p:nvPr/>
        </p:nvSpPr>
        <p:spPr>
          <a:xfrm>
            <a:off x="295689" y="454512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Run Trial Detection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F0086-066D-D5CA-43CC-8DFDD7004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" b="1"/>
          <a:stretch/>
        </p:blipFill>
        <p:spPr>
          <a:xfrm>
            <a:off x="718930" y="1292087"/>
            <a:ext cx="10754139" cy="51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3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0AA8B-FBC2-D31A-915B-98338B47F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D20A36-CC4F-D1B1-A648-0263287B4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55" b="9131"/>
          <a:stretch/>
        </p:blipFill>
        <p:spPr>
          <a:xfrm>
            <a:off x="725556" y="675861"/>
            <a:ext cx="10803833" cy="54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8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3F5F0-4EFC-67D0-740B-72EA50035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15894-F08C-0D9F-41BA-71D672569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" t="10377" r="1107" b="9280"/>
          <a:stretch/>
        </p:blipFill>
        <p:spPr>
          <a:xfrm>
            <a:off x="765313" y="566531"/>
            <a:ext cx="10846342" cy="55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DE6CF-526F-CD82-02CE-AE9A872E4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5D5E2-AF87-3CD2-B189-67640EBE0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" r="1196" b="8986"/>
          <a:stretch/>
        </p:blipFill>
        <p:spPr>
          <a:xfrm>
            <a:off x="815009" y="735497"/>
            <a:ext cx="10692129" cy="52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85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FFF88-C86B-6988-7258-0D516C04B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237B81C-F6E4-6739-D131-9AD7D9DFD5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473609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40E17F-6263-4B5A-BAC2-1C5D1E6DCC1E}"/>
              </a:ext>
            </a:extLst>
          </p:cNvPr>
          <p:cNvSpPr txBox="1"/>
          <p:nvPr/>
        </p:nvSpPr>
        <p:spPr>
          <a:xfrm>
            <a:off x="2472359" y="3075057"/>
            <a:ext cx="3461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974036"/>
            <a:ext cx="3565524" cy="815008"/>
          </a:xfrm>
        </p:spPr>
        <p:txBody>
          <a:bodyPr/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26975"/>
            <a:ext cx="3565525" cy="309015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ntroduction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It 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28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5509591" y="485135"/>
            <a:ext cx="3248161" cy="3053196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8206340" y="2941983"/>
            <a:ext cx="3248161" cy="3182479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EC259-0BD1-BCC8-9B0B-8692AB8A1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E314-D923-2E8D-DC08-C0B9FF0B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7" y="805071"/>
            <a:ext cx="11016300" cy="745433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dirty="0"/>
              <a:t> 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D3601F3-39E2-881E-E66F-709FEAB7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5AD67-A6D9-DC9F-C033-5396CAEE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1928190"/>
            <a:ext cx="7225748" cy="4124739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Amazon Lookout for Vision is a cloud-based service. It is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m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achine learning technology to enable precise object detection and anomaly detection within images.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helps computers recognize things in pictures, like finding objects or spotting anything unusual(like </a:t>
            </a:r>
            <a:r>
              <a:rPr lang="en-US" sz="2400" b="0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 defects to automate quality inspection).</a:t>
            </a:r>
            <a:endParaRPr lang="en-US" sz="2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2168FC80-8156-B169-2CF7-4AAADD2E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08235" y="1331843"/>
            <a:ext cx="3796748" cy="37768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459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08338-898E-F23B-750D-468433208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2BE6-C24A-01EA-2D21-B33CF32E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30" y="389087"/>
            <a:ext cx="10747940" cy="844826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Use cases 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F7DEDF6-DD62-CF7B-B2B4-8CAA6CD7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5D07-69FE-0B0E-A24B-7A056417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97" y="1292088"/>
            <a:ext cx="10747940" cy="425394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Manufacturing Quality Control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Anomaly Detection in Industrial Processes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Defect Detection in Products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Automated Optical Inspection (AOI)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Healthcare Imaging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Document Verification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Agricultural Monitoring</a:t>
            </a:r>
            <a:endParaRPr lang="en-US" sz="2400" b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43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25" y="549275"/>
            <a:ext cx="11091600" cy="732873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How It Works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1CDA2B-BFFA-C8F9-E2E7-7558AB72B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61" y="1421296"/>
            <a:ext cx="9332842" cy="4675886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C10FC-DB00-F072-9D28-F49B03B4E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B5575-6679-0AD7-16EF-E2541163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4" y="1870345"/>
            <a:ext cx="5771334" cy="409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84931-A1B2-7FD0-57A1-399B595ED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32" r="7930" b="8963"/>
          <a:stretch/>
        </p:blipFill>
        <p:spPr>
          <a:xfrm>
            <a:off x="6149022" y="1853152"/>
            <a:ext cx="5854134" cy="4116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0E87D4-A511-E697-CF26-EA3A4A6E7E6F}"/>
              </a:ext>
            </a:extLst>
          </p:cNvPr>
          <p:cNvSpPr txBox="1"/>
          <p:nvPr/>
        </p:nvSpPr>
        <p:spPr>
          <a:xfrm>
            <a:off x="188844" y="322902"/>
            <a:ext cx="7893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mplementation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28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EDFF1-DD64-E8DF-C78E-4871AE981152}"/>
              </a:ext>
            </a:extLst>
          </p:cNvPr>
          <p:cNvSpPr txBox="1"/>
          <p:nvPr/>
        </p:nvSpPr>
        <p:spPr>
          <a:xfrm>
            <a:off x="613524" y="963678"/>
            <a:ext cx="6245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Create a Project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4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84C6B-0A93-2C00-CC41-2DBD9A5A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ACAFF-9B96-708C-F3CF-D75C6906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5" y="1292086"/>
            <a:ext cx="5907155" cy="4452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F0286-F190-9A18-7CC1-D5E7BB0A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6" y="1282147"/>
            <a:ext cx="5907155" cy="44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16439-1CBD-3C34-5BDB-4B3E4459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4A4F5A-B7B5-5444-84DF-233D28646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3" b="5864"/>
          <a:stretch/>
        </p:blipFill>
        <p:spPr>
          <a:xfrm>
            <a:off x="106016" y="1639957"/>
            <a:ext cx="5989984" cy="43831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4A9DCF-8131-4CE4-C6D1-33AD303AE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4" b="9695"/>
          <a:stretch/>
        </p:blipFill>
        <p:spPr>
          <a:xfrm>
            <a:off x="6194564" y="1639957"/>
            <a:ext cx="5898872" cy="4383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0A133-8FE0-1173-D552-9D2A033BFB8D}"/>
              </a:ext>
            </a:extLst>
          </p:cNvPr>
          <p:cNvSpPr txBox="1"/>
          <p:nvPr/>
        </p:nvSpPr>
        <p:spPr>
          <a:xfrm>
            <a:off x="308112" y="344367"/>
            <a:ext cx="629146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sz="2800" dirty="0"/>
              <a:t>2. </a:t>
            </a:r>
            <a:r>
              <a:rPr lang="en-US" sz="2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Explore Upload and Label Dataset 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4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77560-0777-CD90-7458-41BDCB701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CB97F1-398F-F4DE-899F-37C3F53A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3. Train</a:t>
            </a:r>
            <a:r>
              <a:rPr lang="en-US" sz="3200" dirty="0"/>
              <a:t> the model 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D976DF5-69C9-F4F2-3D59-2A2190340D8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0639" y="1570382"/>
            <a:ext cx="6025361" cy="4403034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EA8C606A-554F-16A8-9536-AD8462EE84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5503" y="1570383"/>
            <a:ext cx="5913133" cy="4403034"/>
          </a:xfrm>
        </p:spPr>
      </p:pic>
    </p:spTree>
    <p:extLst>
      <p:ext uri="{BB962C8B-B14F-4D97-AF65-F5344CB8AC3E}">
        <p14:creationId xmlns:p14="http://schemas.microsoft.com/office/powerpoint/2010/main" val="385775194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128D9D-8887-4AE7-BD39-EBCD268E91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0</TotalTime>
  <Words>136</Words>
  <Application>Microsoft Office PowerPoint</Application>
  <PresentationFormat>Widescreen</PresentationFormat>
  <Paragraphs>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Gill Sans MT</vt:lpstr>
      <vt:lpstr>Walbaum Display</vt:lpstr>
      <vt:lpstr>3DFloatVTI</vt:lpstr>
      <vt:lpstr>Amazon  lookout for  vision</vt:lpstr>
      <vt:lpstr>Agenda</vt:lpstr>
      <vt:lpstr>Introduction :</vt:lpstr>
      <vt:lpstr>Use cases :</vt:lpstr>
      <vt:lpstr>How It Works :</vt:lpstr>
      <vt:lpstr>PowerPoint Presentation</vt:lpstr>
      <vt:lpstr>PowerPoint Presentation</vt:lpstr>
      <vt:lpstr>PowerPoint Presentation</vt:lpstr>
      <vt:lpstr>3. Train the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2021-01-28T12:59:42Z</dcterms:created>
  <dcterms:modified xsi:type="dcterms:W3CDTF">2024-03-01T07:43:05Z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