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84" r:id="rId5"/>
    <p:sldId id="283" r:id="rId6"/>
    <p:sldId id="280" r:id="rId7"/>
    <p:sldId id="281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47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22276" b="-1"/>
          <a:stretch/>
        </p:blipFill>
        <p:spPr>
          <a:xfrm>
            <a:off x="9832" y="-152400"/>
            <a:ext cx="4738102" cy="70104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735" y="3089910"/>
            <a:ext cx="5905500" cy="678180"/>
          </a:xfrm>
        </p:spPr>
        <p:txBody>
          <a:bodyPr anchor="t">
            <a:normAutofit fontScale="85000" lnSpcReduction="20000"/>
          </a:bodyPr>
          <a:lstStyle/>
          <a:p>
            <a:pPr marL="36900" lvl="0" indent="0">
              <a:buNone/>
            </a:pPr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Image search from Text</a:t>
            </a:r>
          </a:p>
        </p:txBody>
      </p:sp>
    </p:spTree>
    <p:extLst>
      <p:ext uri="{BB962C8B-B14F-4D97-AF65-F5344CB8AC3E}">
        <p14:creationId xmlns:p14="http://schemas.microsoft.com/office/powerpoint/2010/main" val="163849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5F29-FCF9-4CAC-17B3-B20CE068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462116"/>
            <a:ext cx="10628460" cy="71775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Image search with CLIP 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0AEC-BC0D-0B07-557E-121378F3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6" y="1288026"/>
            <a:ext cx="11021961" cy="5250426"/>
          </a:xfrm>
        </p:spPr>
        <p:txBody>
          <a:bodyPr>
            <a:normAutofit fontScale="25000" lnSpcReduction="20000"/>
          </a:bodyPr>
          <a:lstStyle/>
          <a:p>
            <a:pPr marL="450000" lvl="1" indent="0">
              <a:buNone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Image search task involves finding images from a collection that are most similar to 	given query, which is provided as textual descriptions in the form of text prompts.</a:t>
            </a:r>
          </a:p>
          <a:p>
            <a:pPr marL="36900" indent="0">
              <a:buNone/>
            </a:pPr>
            <a:r>
              <a:rPr lang="en-US" sz="9600" b="1" dirty="0">
                <a:latin typeface="Cambria" panose="02040503050406030204" pitchFamily="18" charset="0"/>
                <a:ea typeface="Cambria" panose="02040503050406030204" pitchFamily="18" charset="0"/>
              </a:rPr>
              <a:t>CLIP(Contrastive Language-Image Pretraining):</a:t>
            </a:r>
          </a:p>
          <a:p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CLIP is to enable a single model to understand and generate both natural language descriptions and visual representations.</a:t>
            </a:r>
          </a:p>
          <a:p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CLIP is a novel framework introduced by OpenAI that leverages contrastive learning to jointly train a vision model and a language model.</a:t>
            </a:r>
          </a:p>
          <a:p>
            <a:pPr marL="36900" indent="0">
              <a:buNone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9600" b="1" dirty="0">
                <a:latin typeface="Cambria" panose="02040503050406030204" pitchFamily="18" charset="0"/>
                <a:ea typeface="Cambria" panose="02040503050406030204" pitchFamily="18" charset="0"/>
              </a:rPr>
              <a:t>Vision Model</a:t>
            </a: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: This component processes images and generates 			embeddings (high- dimensional numerical representations) that capture 	visual 	information.</a:t>
            </a:r>
          </a:p>
          <a:p>
            <a:pPr marL="36900" indent="0">
              <a:buNone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9600" b="1" dirty="0">
                <a:latin typeface="Cambria" panose="02040503050406030204" pitchFamily="18" charset="0"/>
                <a:ea typeface="Cambria" panose="02040503050406030204" pitchFamily="18" charset="0"/>
              </a:rPr>
              <a:t>Language Model</a:t>
            </a: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: This component processes textual descriptions and 		generates embeddings that capture semantic meaning.</a:t>
            </a:r>
            <a:b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8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6900" indent="0">
              <a:buNone/>
            </a:pP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AED5BD1-1960-9EE1-3D50-72D291840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977900"/>
            <a:ext cx="10599420" cy="466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5FD6DA-CA60-C4AD-5E89-7CB5A786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" y="1178561"/>
            <a:ext cx="5709919" cy="38912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A7D913-26FE-645B-D609-6C33575E1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40" y="1178560"/>
            <a:ext cx="5709920" cy="38912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1BDCB4-476B-E001-B656-0E7349813062}"/>
              </a:ext>
            </a:extLst>
          </p:cNvPr>
          <p:cNvSpPr txBox="1"/>
          <p:nvPr/>
        </p:nvSpPr>
        <p:spPr>
          <a:xfrm flipH="1">
            <a:off x="1168399" y="336510"/>
            <a:ext cx="3566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Input images folder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B80A9-80D0-447D-2AA0-BBB11D85893C}"/>
              </a:ext>
            </a:extLst>
          </p:cNvPr>
          <p:cNvSpPr txBox="1"/>
          <p:nvPr/>
        </p:nvSpPr>
        <p:spPr>
          <a:xfrm>
            <a:off x="8178800" y="613508"/>
            <a:ext cx="23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0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7AD-E00D-DA79-CEE2-00150571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11680"/>
            <a:ext cx="10353762" cy="281432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4A481-AFC4-9506-01A6-CF18C575B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3" b="50394"/>
          <a:stretch/>
        </p:blipFill>
        <p:spPr>
          <a:xfrm rot="2548211">
            <a:off x="10717162" y="4607497"/>
            <a:ext cx="2949677" cy="3401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77CA6-6D51-4424-862E-3A7A23AFC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3" b="50394"/>
          <a:stretch/>
        </p:blipFill>
        <p:spPr>
          <a:xfrm rot="5653132">
            <a:off x="-1389273" y="-834045"/>
            <a:ext cx="2949677" cy="3401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0970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{E0D7E3D1-860C-4006-AC7E-6CA46F53B68E}tf55705232_win32</Template>
  <TotalTime>166</TotalTime>
  <Words>145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Goudy Old Style</vt:lpstr>
      <vt:lpstr>Wingdings 2</vt:lpstr>
      <vt:lpstr>SlateVTI</vt:lpstr>
      <vt:lpstr>PowerPoint Presentation</vt:lpstr>
      <vt:lpstr>Image search with CLIP 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Katkuri Praveen</dc:creator>
  <cp:lastModifiedBy>Katkuri Praveen</cp:lastModifiedBy>
  <cp:revision>1</cp:revision>
  <dcterms:created xsi:type="dcterms:W3CDTF">2024-04-21T16:27:50Z</dcterms:created>
  <dcterms:modified xsi:type="dcterms:W3CDTF">2024-04-21T19:14:02Z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