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734E7-7A73-42B1-B335-697B064F6F1E}" v="58" dt="2024-01-22T01:53:22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dasari" userId="687688e65ce353c2" providerId="LiveId" clId="{6B0734E7-7A73-42B1-B335-697B064F6F1E}"/>
    <pc:docChg chg="undo redo custSel addSld modSld">
      <pc:chgData name="sandeep dasari" userId="687688e65ce353c2" providerId="LiveId" clId="{6B0734E7-7A73-42B1-B335-697B064F6F1E}" dt="2024-01-22T01:54:15.647" v="1297" actId="14100"/>
      <pc:docMkLst>
        <pc:docMk/>
      </pc:docMkLst>
      <pc:sldChg chg="addSp delSp modSp mod">
        <pc:chgData name="sandeep dasari" userId="687688e65ce353c2" providerId="LiveId" clId="{6B0734E7-7A73-42B1-B335-697B064F6F1E}" dt="2024-01-12T01:42:54.704" v="347" actId="20577"/>
        <pc:sldMkLst>
          <pc:docMk/>
          <pc:sldMk cId="417235947" sldId="256"/>
        </pc:sldMkLst>
        <pc:spChg chg="del">
          <ac:chgData name="sandeep dasari" userId="687688e65ce353c2" providerId="LiveId" clId="{6B0734E7-7A73-42B1-B335-697B064F6F1E}" dt="2024-01-12T00:16:37.333" v="1" actId="478"/>
          <ac:spMkLst>
            <pc:docMk/>
            <pc:sldMk cId="417235947" sldId="256"/>
            <ac:spMk id="2" creationId="{46757E6A-1266-C2A3-F283-03B9CFA6AF32}"/>
          </ac:spMkLst>
        </pc:spChg>
        <pc:spChg chg="del">
          <ac:chgData name="sandeep dasari" userId="687688e65ce353c2" providerId="LiveId" clId="{6B0734E7-7A73-42B1-B335-697B064F6F1E}" dt="2024-01-12T00:16:35.425" v="0" actId="478"/>
          <ac:spMkLst>
            <pc:docMk/>
            <pc:sldMk cId="417235947" sldId="256"/>
            <ac:spMk id="3" creationId="{97F06EF6-FAD2-030D-94E9-C6EB5AD8B7CB}"/>
          </ac:spMkLst>
        </pc:spChg>
        <pc:spChg chg="add del mod">
          <ac:chgData name="sandeep dasari" userId="687688e65ce353c2" providerId="LiveId" clId="{6B0734E7-7A73-42B1-B335-697B064F6F1E}" dt="2024-01-12T00:17:19.976" v="5"/>
          <ac:spMkLst>
            <pc:docMk/>
            <pc:sldMk cId="417235947" sldId="256"/>
            <ac:spMk id="4" creationId="{27C963E3-D36D-5418-B5B8-B60640F42C53}"/>
          </ac:spMkLst>
        </pc:spChg>
        <pc:spChg chg="add mod">
          <ac:chgData name="sandeep dasari" userId="687688e65ce353c2" providerId="LiveId" clId="{6B0734E7-7A73-42B1-B335-697B064F6F1E}" dt="2024-01-12T01:42:54.704" v="347" actId="20577"/>
          <ac:spMkLst>
            <pc:docMk/>
            <pc:sldMk cId="417235947" sldId="256"/>
            <ac:spMk id="5" creationId="{42ACBFB4-7611-CB09-AC54-5314F9EC36CA}"/>
          </ac:spMkLst>
        </pc:spChg>
        <pc:spChg chg="add mod">
          <ac:chgData name="sandeep dasari" userId="687688e65ce353c2" providerId="LiveId" clId="{6B0734E7-7A73-42B1-B335-697B064F6F1E}" dt="2024-01-12T00:25:22.725" v="39" actId="1076"/>
          <ac:spMkLst>
            <pc:docMk/>
            <pc:sldMk cId="417235947" sldId="256"/>
            <ac:spMk id="6" creationId="{EB559586-E966-32B6-0154-AF99E495ABEA}"/>
          </ac:spMkLst>
        </pc:spChg>
      </pc:sldChg>
      <pc:sldChg chg="addSp modSp mod">
        <pc:chgData name="sandeep dasari" userId="687688e65ce353c2" providerId="LiveId" clId="{6B0734E7-7A73-42B1-B335-697B064F6F1E}" dt="2024-01-16T00:01:31.425" v="593" actId="20577"/>
        <pc:sldMkLst>
          <pc:docMk/>
          <pc:sldMk cId="1582529520" sldId="257"/>
        </pc:sldMkLst>
        <pc:spChg chg="add mod">
          <ac:chgData name="sandeep dasari" userId="687688e65ce353c2" providerId="LiveId" clId="{6B0734E7-7A73-42B1-B335-697B064F6F1E}" dt="2024-01-12T01:40:47.159" v="329" actId="207"/>
          <ac:spMkLst>
            <pc:docMk/>
            <pc:sldMk cId="1582529520" sldId="257"/>
            <ac:spMk id="2" creationId="{FF98B05E-1D3C-C552-650F-7D2575897F2C}"/>
          </ac:spMkLst>
        </pc:spChg>
        <pc:spChg chg="add mod">
          <ac:chgData name="sandeep dasari" userId="687688e65ce353c2" providerId="LiveId" clId="{6B0734E7-7A73-42B1-B335-697B064F6F1E}" dt="2024-01-12T12:50:14.392" v="572" actId="1076"/>
          <ac:spMkLst>
            <pc:docMk/>
            <pc:sldMk cId="1582529520" sldId="257"/>
            <ac:spMk id="6" creationId="{173C82F1-5620-62FD-6957-4C8223CBD755}"/>
          </ac:spMkLst>
        </pc:spChg>
        <pc:graphicFrameChg chg="add mod modGraphic">
          <ac:chgData name="sandeep dasari" userId="687688e65ce353c2" providerId="LiveId" clId="{6B0734E7-7A73-42B1-B335-697B064F6F1E}" dt="2024-01-16T00:01:31.425" v="593" actId="20577"/>
          <ac:graphicFrameMkLst>
            <pc:docMk/>
            <pc:sldMk cId="1582529520" sldId="257"/>
            <ac:graphicFrameMk id="3" creationId="{A80AF8E0-9970-295F-DC5A-D938FC4BDA41}"/>
          </ac:graphicFrameMkLst>
        </pc:graphicFrameChg>
        <pc:picChg chg="add mod">
          <ac:chgData name="sandeep dasari" userId="687688e65ce353c2" providerId="LiveId" clId="{6B0734E7-7A73-42B1-B335-697B064F6F1E}" dt="2024-01-12T12:50:52.796" v="576" actId="14100"/>
          <ac:picMkLst>
            <pc:docMk/>
            <pc:sldMk cId="1582529520" sldId="257"/>
            <ac:picMk id="5" creationId="{715D3A90-CF01-C7C7-28E6-99472D84C317}"/>
          </ac:picMkLst>
        </pc:picChg>
      </pc:sldChg>
      <pc:sldChg chg="addSp modSp new mod">
        <pc:chgData name="sandeep dasari" userId="687688e65ce353c2" providerId="LiveId" clId="{6B0734E7-7A73-42B1-B335-697B064F6F1E}" dt="2024-01-12T11:55:41.207" v="368" actId="207"/>
        <pc:sldMkLst>
          <pc:docMk/>
          <pc:sldMk cId="1345751886" sldId="258"/>
        </pc:sldMkLst>
        <pc:spChg chg="add mod">
          <ac:chgData name="sandeep dasari" userId="687688e65ce353c2" providerId="LiveId" clId="{6B0734E7-7A73-42B1-B335-697B064F6F1E}" dt="2024-01-12T11:55:41.207" v="368" actId="207"/>
          <ac:spMkLst>
            <pc:docMk/>
            <pc:sldMk cId="1345751886" sldId="258"/>
            <ac:spMk id="4" creationId="{64FCA62F-6583-FB08-6654-745A7DE1610A}"/>
          </ac:spMkLst>
        </pc:spChg>
        <pc:picChg chg="add mod">
          <ac:chgData name="sandeep dasari" userId="687688e65ce353c2" providerId="LiveId" clId="{6B0734E7-7A73-42B1-B335-697B064F6F1E}" dt="2024-01-12T11:53:57.325" v="350" actId="1076"/>
          <ac:picMkLst>
            <pc:docMk/>
            <pc:sldMk cId="1345751886" sldId="258"/>
            <ac:picMk id="3" creationId="{55AFB03A-7261-2E44-4405-CE65B0C3BD0E}"/>
          </ac:picMkLst>
        </pc:picChg>
      </pc:sldChg>
      <pc:sldChg chg="addSp modSp new mod">
        <pc:chgData name="sandeep dasari" userId="687688e65ce353c2" providerId="LiveId" clId="{6B0734E7-7A73-42B1-B335-697B064F6F1E}" dt="2024-01-12T12:05:12.569" v="488" actId="207"/>
        <pc:sldMkLst>
          <pc:docMk/>
          <pc:sldMk cId="1448624495" sldId="259"/>
        </pc:sldMkLst>
        <pc:spChg chg="add mod">
          <ac:chgData name="sandeep dasari" userId="687688e65ce353c2" providerId="LiveId" clId="{6B0734E7-7A73-42B1-B335-697B064F6F1E}" dt="2024-01-12T12:03:07.424" v="432" actId="1076"/>
          <ac:spMkLst>
            <pc:docMk/>
            <pc:sldMk cId="1448624495" sldId="259"/>
            <ac:spMk id="2" creationId="{AACBA534-9091-25B9-CAB5-860DA4D0BEA9}"/>
          </ac:spMkLst>
        </pc:spChg>
        <pc:spChg chg="add mod">
          <ac:chgData name="sandeep dasari" userId="687688e65ce353c2" providerId="LiveId" clId="{6B0734E7-7A73-42B1-B335-697B064F6F1E}" dt="2024-01-12T12:05:12.569" v="488" actId="207"/>
          <ac:spMkLst>
            <pc:docMk/>
            <pc:sldMk cId="1448624495" sldId="259"/>
            <ac:spMk id="3" creationId="{422B7C8F-B402-BE8B-AD2E-8BC89344D014}"/>
          </ac:spMkLst>
        </pc:spChg>
      </pc:sldChg>
      <pc:sldChg chg="addSp delSp modSp new mod">
        <pc:chgData name="sandeep dasari" userId="687688e65ce353c2" providerId="LiveId" clId="{6B0734E7-7A73-42B1-B335-697B064F6F1E}" dt="2024-01-12T12:19:07.393" v="517" actId="1076"/>
        <pc:sldMkLst>
          <pc:docMk/>
          <pc:sldMk cId="996855198" sldId="260"/>
        </pc:sldMkLst>
        <pc:picChg chg="add del mod">
          <ac:chgData name="sandeep dasari" userId="687688e65ce353c2" providerId="LiveId" clId="{6B0734E7-7A73-42B1-B335-697B064F6F1E}" dt="2024-01-12T12:18:51.016" v="511" actId="478"/>
          <ac:picMkLst>
            <pc:docMk/>
            <pc:sldMk cId="996855198" sldId="260"/>
            <ac:picMk id="3" creationId="{C0C7052E-DF55-4C53-1B6D-35F009C8AE1D}"/>
          </ac:picMkLst>
        </pc:picChg>
        <pc:picChg chg="add mod">
          <ac:chgData name="sandeep dasari" userId="687688e65ce353c2" providerId="LiveId" clId="{6B0734E7-7A73-42B1-B335-697B064F6F1E}" dt="2024-01-12T12:14:01.326" v="504" actId="1076"/>
          <ac:picMkLst>
            <pc:docMk/>
            <pc:sldMk cId="996855198" sldId="260"/>
            <ac:picMk id="5" creationId="{AC6B953F-E85D-9F6A-45EC-2BF4EDD140AE}"/>
          </ac:picMkLst>
        </pc:picChg>
        <pc:picChg chg="add mod">
          <ac:chgData name="sandeep dasari" userId="687688e65ce353c2" providerId="LiveId" clId="{6B0734E7-7A73-42B1-B335-697B064F6F1E}" dt="2024-01-12T12:13:59.437" v="503" actId="1076"/>
          <ac:picMkLst>
            <pc:docMk/>
            <pc:sldMk cId="996855198" sldId="260"/>
            <ac:picMk id="7" creationId="{DB2D0DC0-5D3F-29A6-9685-78C68F1A4956}"/>
          </ac:picMkLst>
        </pc:picChg>
        <pc:picChg chg="add mod">
          <ac:chgData name="sandeep dasari" userId="687688e65ce353c2" providerId="LiveId" clId="{6B0734E7-7A73-42B1-B335-697B064F6F1E}" dt="2024-01-12T12:19:07.393" v="517" actId="1076"/>
          <ac:picMkLst>
            <pc:docMk/>
            <pc:sldMk cId="996855198" sldId="260"/>
            <ac:picMk id="9" creationId="{D5F5E539-3E4E-1DE0-1706-9D4107386674}"/>
          </ac:picMkLst>
        </pc:picChg>
      </pc:sldChg>
      <pc:sldChg chg="addSp delSp modSp new mod">
        <pc:chgData name="sandeep dasari" userId="687688e65ce353c2" providerId="LiveId" clId="{6B0734E7-7A73-42B1-B335-697B064F6F1E}" dt="2024-01-22T01:33:38.249" v="883" actId="313"/>
        <pc:sldMkLst>
          <pc:docMk/>
          <pc:sldMk cId="3453472651" sldId="261"/>
        </pc:sldMkLst>
        <pc:spChg chg="add mod">
          <ac:chgData name="sandeep dasari" userId="687688e65ce353c2" providerId="LiveId" clId="{6B0734E7-7A73-42B1-B335-697B064F6F1E}" dt="2024-01-22T00:49:01.984" v="628" actId="1076"/>
          <ac:spMkLst>
            <pc:docMk/>
            <pc:sldMk cId="3453472651" sldId="261"/>
            <ac:spMk id="2" creationId="{8383261E-F119-6463-9E89-5903060B9011}"/>
          </ac:spMkLst>
        </pc:spChg>
        <pc:spChg chg="add mod">
          <ac:chgData name="sandeep dasari" userId="687688e65ce353c2" providerId="LiveId" clId="{6B0734E7-7A73-42B1-B335-697B064F6F1E}" dt="2024-01-22T00:50:24.841" v="645" actId="1076"/>
          <ac:spMkLst>
            <pc:docMk/>
            <pc:sldMk cId="3453472651" sldId="261"/>
            <ac:spMk id="3" creationId="{AE7F50B7-4791-C16C-E3F4-98725F085F28}"/>
          </ac:spMkLst>
        </pc:spChg>
        <pc:spChg chg="add mod">
          <ac:chgData name="sandeep dasari" userId="687688e65ce353c2" providerId="LiveId" clId="{6B0734E7-7A73-42B1-B335-697B064F6F1E}" dt="2024-01-22T00:51:28.732" v="664" actId="255"/>
          <ac:spMkLst>
            <pc:docMk/>
            <pc:sldMk cId="3453472651" sldId="261"/>
            <ac:spMk id="4" creationId="{43AA1993-5295-11BC-9EC3-6FA418B2A48F}"/>
          </ac:spMkLst>
        </pc:spChg>
        <pc:spChg chg="add del mod">
          <ac:chgData name="sandeep dasari" userId="687688e65ce353c2" providerId="LiveId" clId="{6B0734E7-7A73-42B1-B335-697B064F6F1E}" dt="2024-01-22T01:12:24.464" v="675" actId="478"/>
          <ac:spMkLst>
            <pc:docMk/>
            <pc:sldMk cId="3453472651" sldId="261"/>
            <ac:spMk id="7" creationId="{81C40DEC-9355-4F79-C5C6-3D012DFED0CC}"/>
          </ac:spMkLst>
        </pc:spChg>
        <pc:spChg chg="add del mod">
          <ac:chgData name="sandeep dasari" userId="687688e65ce353c2" providerId="LiveId" clId="{6B0734E7-7A73-42B1-B335-697B064F6F1E}" dt="2024-01-22T01:16:34.805" v="690" actId="478"/>
          <ac:spMkLst>
            <pc:docMk/>
            <pc:sldMk cId="3453472651" sldId="261"/>
            <ac:spMk id="12" creationId="{2A4E8AE6-A8BB-210C-23BB-9D005957BA4B}"/>
          </ac:spMkLst>
        </pc:spChg>
        <pc:spChg chg="add mod">
          <ac:chgData name="sandeep dasari" userId="687688e65ce353c2" providerId="LiveId" clId="{6B0734E7-7A73-42B1-B335-697B064F6F1E}" dt="2024-01-22T01:17:21.168" v="694" actId="3062"/>
          <ac:spMkLst>
            <pc:docMk/>
            <pc:sldMk cId="3453472651" sldId="261"/>
            <ac:spMk id="13" creationId="{8CAE86D0-61A6-C788-DE7F-3BB7B746F876}"/>
          </ac:spMkLst>
        </pc:spChg>
        <pc:spChg chg="add mod">
          <ac:chgData name="sandeep dasari" userId="687688e65ce353c2" providerId="LiveId" clId="{6B0734E7-7A73-42B1-B335-697B064F6F1E}" dt="2024-01-22T01:21:06.632" v="786" actId="20577"/>
          <ac:spMkLst>
            <pc:docMk/>
            <pc:sldMk cId="3453472651" sldId="261"/>
            <ac:spMk id="16" creationId="{185E6783-990F-9621-3F42-476C2C752735}"/>
          </ac:spMkLst>
        </pc:spChg>
        <pc:spChg chg="add mod">
          <ac:chgData name="sandeep dasari" userId="687688e65ce353c2" providerId="LiveId" clId="{6B0734E7-7A73-42B1-B335-697B064F6F1E}" dt="2024-01-22T01:24:37.017" v="798" actId="208"/>
          <ac:spMkLst>
            <pc:docMk/>
            <pc:sldMk cId="3453472651" sldId="261"/>
            <ac:spMk id="19" creationId="{EB6DDA62-0382-5942-6C10-73073015F8F1}"/>
          </ac:spMkLst>
        </pc:spChg>
        <pc:spChg chg="add mod">
          <ac:chgData name="sandeep dasari" userId="687688e65ce353c2" providerId="LiveId" clId="{6B0734E7-7A73-42B1-B335-697B064F6F1E}" dt="2024-01-22T01:25:53.493" v="818" actId="1076"/>
          <ac:spMkLst>
            <pc:docMk/>
            <pc:sldMk cId="3453472651" sldId="261"/>
            <ac:spMk id="22" creationId="{40DD5B6A-4838-3E0C-72B7-B6CAC21892C2}"/>
          </ac:spMkLst>
        </pc:spChg>
        <pc:spChg chg="add del mod">
          <ac:chgData name="sandeep dasari" userId="687688e65ce353c2" providerId="LiveId" clId="{6B0734E7-7A73-42B1-B335-697B064F6F1E}" dt="2024-01-22T01:28:35.936" v="824" actId="478"/>
          <ac:spMkLst>
            <pc:docMk/>
            <pc:sldMk cId="3453472651" sldId="261"/>
            <ac:spMk id="23" creationId="{F47C9115-ACEA-67EA-C160-4F1C501EA3FE}"/>
          </ac:spMkLst>
        </pc:spChg>
        <pc:spChg chg="add mod">
          <ac:chgData name="sandeep dasari" userId="687688e65ce353c2" providerId="LiveId" clId="{6B0734E7-7A73-42B1-B335-697B064F6F1E}" dt="2024-01-22T01:29:39.266" v="827" actId="208"/>
          <ac:spMkLst>
            <pc:docMk/>
            <pc:sldMk cId="3453472651" sldId="261"/>
            <ac:spMk id="24" creationId="{E3E82A5C-2568-FD84-6433-957CFF70DD6F}"/>
          </ac:spMkLst>
        </pc:spChg>
        <pc:spChg chg="add mod">
          <ac:chgData name="sandeep dasari" userId="687688e65ce353c2" providerId="LiveId" clId="{6B0734E7-7A73-42B1-B335-697B064F6F1E}" dt="2024-01-22T01:33:38.249" v="883" actId="313"/>
          <ac:spMkLst>
            <pc:docMk/>
            <pc:sldMk cId="3453472651" sldId="261"/>
            <ac:spMk id="27" creationId="{BF7AD027-C719-1B66-B409-1CA8E883F995}"/>
          </ac:spMkLst>
        </pc:spChg>
        <pc:picChg chg="add del mod">
          <ac:chgData name="sandeep dasari" userId="687688e65ce353c2" providerId="LiveId" clId="{6B0734E7-7A73-42B1-B335-697B064F6F1E}" dt="2024-01-22T01:14:52.542" v="677" actId="478"/>
          <ac:picMkLst>
            <pc:docMk/>
            <pc:sldMk cId="3453472651" sldId="261"/>
            <ac:picMk id="6" creationId="{0E54735D-677F-8504-43F1-DCDA88BCF1ED}"/>
          </ac:picMkLst>
        </pc:picChg>
        <pc:picChg chg="add del mod">
          <ac:chgData name="sandeep dasari" userId="687688e65ce353c2" providerId="LiveId" clId="{6B0734E7-7A73-42B1-B335-697B064F6F1E}" dt="2024-01-22T01:15:15.200" v="681" actId="478"/>
          <ac:picMkLst>
            <pc:docMk/>
            <pc:sldMk cId="3453472651" sldId="261"/>
            <ac:picMk id="9" creationId="{203B1283-5F40-C513-8FF6-15FB905BF7B3}"/>
          </ac:picMkLst>
        </pc:picChg>
        <pc:picChg chg="add mod">
          <ac:chgData name="sandeep dasari" userId="687688e65ce353c2" providerId="LiveId" clId="{6B0734E7-7A73-42B1-B335-697B064F6F1E}" dt="2024-01-22T01:15:20.136" v="682" actId="1076"/>
          <ac:picMkLst>
            <pc:docMk/>
            <pc:sldMk cId="3453472651" sldId="261"/>
            <ac:picMk id="11" creationId="{626978BF-18B5-9F4B-31A0-61729A829833}"/>
          </ac:picMkLst>
        </pc:picChg>
        <pc:cxnChg chg="add del mod">
          <ac:chgData name="sandeep dasari" userId="687688e65ce353c2" providerId="LiveId" clId="{6B0734E7-7A73-42B1-B335-697B064F6F1E}" dt="2024-01-22T01:22:59.491" v="793" actId="478"/>
          <ac:cxnSpMkLst>
            <pc:docMk/>
            <pc:sldMk cId="3453472651" sldId="261"/>
            <ac:cxnSpMk id="15" creationId="{53CB3006-FFEB-DC55-D954-2585C557D407}"/>
          </ac:cxnSpMkLst>
        </pc:cxnChg>
        <pc:cxnChg chg="add mod">
          <ac:chgData name="sandeep dasari" userId="687688e65ce353c2" providerId="LiveId" clId="{6B0734E7-7A73-42B1-B335-697B064F6F1E}" dt="2024-01-22T01:24:42.720" v="799" actId="208"/>
          <ac:cxnSpMkLst>
            <pc:docMk/>
            <pc:sldMk cId="3453472651" sldId="261"/>
            <ac:cxnSpMk id="18" creationId="{35BCA5C4-E1CE-B8C3-D41A-C89F620BD7D9}"/>
          </ac:cxnSpMkLst>
        </pc:cxnChg>
        <pc:cxnChg chg="add mod">
          <ac:chgData name="sandeep dasari" userId="687688e65ce353c2" providerId="LiveId" clId="{6B0734E7-7A73-42B1-B335-697B064F6F1E}" dt="2024-01-22T01:29:46.538" v="828" actId="1076"/>
          <ac:cxnSpMkLst>
            <pc:docMk/>
            <pc:sldMk cId="3453472651" sldId="261"/>
            <ac:cxnSpMk id="21" creationId="{A2701B64-2A88-681F-67B2-8924BE58B1C3}"/>
          </ac:cxnSpMkLst>
        </pc:cxnChg>
        <pc:cxnChg chg="add mod">
          <ac:chgData name="sandeep dasari" userId="687688e65ce353c2" providerId="LiveId" clId="{6B0734E7-7A73-42B1-B335-697B064F6F1E}" dt="2024-01-22T01:31:39.575" v="830" actId="208"/>
          <ac:cxnSpMkLst>
            <pc:docMk/>
            <pc:sldMk cId="3453472651" sldId="261"/>
            <ac:cxnSpMk id="26" creationId="{861F64FC-29E9-AAC8-9474-00CFFC3DFF2B}"/>
          </ac:cxnSpMkLst>
        </pc:cxnChg>
      </pc:sldChg>
      <pc:sldChg chg="addSp delSp modSp new mod">
        <pc:chgData name="sandeep dasari" userId="687688e65ce353c2" providerId="LiveId" clId="{6B0734E7-7A73-42B1-B335-697B064F6F1E}" dt="2024-01-22T01:54:15.647" v="1297" actId="14100"/>
        <pc:sldMkLst>
          <pc:docMk/>
          <pc:sldMk cId="3852906017" sldId="262"/>
        </pc:sldMkLst>
        <pc:spChg chg="add mod">
          <ac:chgData name="sandeep dasari" userId="687688e65ce353c2" providerId="LiveId" clId="{6B0734E7-7A73-42B1-B335-697B064F6F1E}" dt="2024-01-22T01:54:00.453" v="1296" actId="313"/>
          <ac:spMkLst>
            <pc:docMk/>
            <pc:sldMk cId="3852906017" sldId="262"/>
            <ac:spMk id="2" creationId="{DAC75104-0A56-A44A-FB59-DD1DDE67ABF7}"/>
          </ac:spMkLst>
        </pc:spChg>
        <pc:picChg chg="add mod">
          <ac:chgData name="sandeep dasari" userId="687688e65ce353c2" providerId="LiveId" clId="{6B0734E7-7A73-42B1-B335-697B064F6F1E}" dt="2024-01-22T01:54:15.647" v="1297" actId="14100"/>
          <ac:picMkLst>
            <pc:docMk/>
            <pc:sldMk cId="3852906017" sldId="262"/>
            <ac:picMk id="4" creationId="{8715DC71-C8DC-729C-E376-F3EBAFF2869D}"/>
          </ac:picMkLst>
        </pc:picChg>
        <pc:picChg chg="add del mod">
          <ac:chgData name="sandeep dasari" userId="687688e65ce353c2" providerId="LiveId" clId="{6B0734E7-7A73-42B1-B335-697B064F6F1E}" dt="2024-01-22T01:39:47.685" v="1031" actId="478"/>
          <ac:picMkLst>
            <pc:docMk/>
            <pc:sldMk cId="3852906017" sldId="262"/>
            <ac:picMk id="1026" creationId="{3B3FF3F8-BA5F-3F2D-F202-53C081BED866}"/>
          </ac:picMkLst>
        </pc:picChg>
        <pc:picChg chg="add mod">
          <ac:chgData name="sandeep dasari" userId="687688e65ce353c2" providerId="LiveId" clId="{6B0734E7-7A73-42B1-B335-697B064F6F1E}" dt="2024-01-22T01:44:45.463" v="1159" actId="1076"/>
          <ac:picMkLst>
            <pc:docMk/>
            <pc:sldMk cId="3852906017" sldId="262"/>
            <ac:picMk id="1028" creationId="{8AEC19E8-A646-40BD-D423-E8AFD237BFF4}"/>
          </ac:picMkLst>
        </pc:picChg>
        <pc:picChg chg="add mod">
          <ac:chgData name="sandeep dasari" userId="687688e65ce353c2" providerId="LiveId" clId="{6B0734E7-7A73-42B1-B335-697B064F6F1E}" dt="2024-01-22T01:44:55.190" v="1163" actId="1076"/>
          <ac:picMkLst>
            <pc:docMk/>
            <pc:sldMk cId="3852906017" sldId="262"/>
            <ac:picMk id="1030" creationId="{D46CF0C1-DDDA-1A3C-61EB-A24CA84F25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6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9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1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2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2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338C-174B-4194-A0F3-4DD551091424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9B3B-A509-4D48-BEAB-D43D73358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0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CBFB4-7611-CB09-AC54-5314F9EC36CA}"/>
              </a:ext>
            </a:extLst>
          </p:cNvPr>
          <p:cNvSpPr txBox="1"/>
          <p:nvPr/>
        </p:nvSpPr>
        <p:spPr>
          <a:xfrm>
            <a:off x="3396344" y="2770419"/>
            <a:ext cx="6941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Visualization(</a:t>
            </a:r>
            <a:r>
              <a:rPr lang="en-IN" sz="4400"/>
              <a:t>data sciences)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59586-E966-32B6-0154-AF99E495ABEA}"/>
              </a:ext>
            </a:extLst>
          </p:cNvPr>
          <p:cNvSpPr txBox="1"/>
          <p:nvPr/>
        </p:nvSpPr>
        <p:spPr>
          <a:xfrm>
            <a:off x="5388429" y="115859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Week-2 topic</a:t>
            </a:r>
          </a:p>
        </p:txBody>
      </p:sp>
    </p:spTree>
    <p:extLst>
      <p:ext uri="{BB962C8B-B14F-4D97-AF65-F5344CB8AC3E}">
        <p14:creationId xmlns:p14="http://schemas.microsoft.com/office/powerpoint/2010/main" val="4172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8B05E-1D3C-C552-650F-7D2575897F2C}"/>
              </a:ext>
            </a:extLst>
          </p:cNvPr>
          <p:cNvSpPr txBox="1"/>
          <p:nvPr/>
        </p:nvSpPr>
        <p:spPr>
          <a:xfrm>
            <a:off x="1054358" y="979714"/>
            <a:ext cx="940525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Data visualization is the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graphical representation of information and data</a:t>
            </a:r>
            <a:r>
              <a:rPr lang="en-US" sz="2400" dirty="0"/>
              <a:t>. By using visual elements like charts, graphs, and maps, data visualization tools provide an accessible way to see and understand trends, outliers, and patterns in data</a:t>
            </a:r>
            <a:endParaRPr lang="en-IN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0AF8E0-9970-295F-DC5A-D938FC4BD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73593"/>
              </p:ext>
            </p:extLst>
          </p:nvPr>
        </p:nvGraphicFramePr>
        <p:xfrm>
          <a:off x="1472164" y="4414589"/>
          <a:ext cx="1849534" cy="225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767">
                  <a:extLst>
                    <a:ext uri="{9D8B030D-6E8A-4147-A177-3AD203B41FA5}">
                      <a16:colId xmlns:a16="http://schemas.microsoft.com/office/drawing/2014/main" val="1010031672"/>
                    </a:ext>
                  </a:extLst>
                </a:gridCol>
                <a:gridCol w="924767">
                  <a:extLst>
                    <a:ext uri="{9D8B030D-6E8A-4147-A177-3AD203B41FA5}">
                      <a16:colId xmlns:a16="http://schemas.microsoft.com/office/drawing/2014/main" val="3582989660"/>
                    </a:ext>
                  </a:extLst>
                </a:gridCol>
              </a:tblGrid>
              <a:tr h="450213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26708"/>
                  </a:ext>
                </a:extLst>
              </a:tr>
              <a:tr h="450213"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4778"/>
                  </a:ext>
                </a:extLst>
              </a:tr>
              <a:tr h="450213">
                <a:tc>
                  <a:txBody>
                    <a:bodyPr/>
                    <a:lstStyle/>
                    <a:p>
                      <a:r>
                        <a:rPr lang="en-US" dirty="0"/>
                        <a:t>Sujith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84151"/>
                  </a:ext>
                </a:extLst>
              </a:tr>
              <a:tr h="450213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/>
                        <a:t>hiva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41406"/>
                  </a:ext>
                </a:extLst>
              </a:tr>
              <a:tr h="450213">
                <a:tc>
                  <a:txBody>
                    <a:bodyPr/>
                    <a:lstStyle/>
                    <a:p>
                      <a:r>
                        <a:rPr lang="en-US" dirty="0"/>
                        <a:t>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791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5D3A90-CF01-C7C7-28E6-99472D84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516" y="4196221"/>
            <a:ext cx="3128375" cy="258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C82F1-5620-62FD-6957-4C8223CBD755}"/>
              </a:ext>
            </a:extLst>
          </p:cNvPr>
          <p:cNvSpPr txBox="1"/>
          <p:nvPr/>
        </p:nvSpPr>
        <p:spPr>
          <a:xfrm>
            <a:off x="1119672" y="3737128"/>
            <a:ext cx="22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5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FB03A-7261-2E44-4405-CE65B0C3B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11277600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CA62F-6583-FB08-6654-745A7DE1610A}"/>
              </a:ext>
            </a:extLst>
          </p:cNvPr>
          <p:cNvSpPr txBox="1"/>
          <p:nvPr/>
        </p:nvSpPr>
        <p:spPr>
          <a:xfrm>
            <a:off x="5169159" y="373224"/>
            <a:ext cx="159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Type of plots</a:t>
            </a:r>
          </a:p>
        </p:txBody>
      </p:sp>
    </p:spTree>
    <p:extLst>
      <p:ext uri="{BB962C8B-B14F-4D97-AF65-F5344CB8AC3E}">
        <p14:creationId xmlns:p14="http://schemas.microsoft.com/office/powerpoint/2010/main" val="134575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BA534-9091-25B9-CAB5-860DA4D0BEA9}"/>
              </a:ext>
            </a:extLst>
          </p:cNvPr>
          <p:cNvSpPr txBox="1"/>
          <p:nvPr/>
        </p:nvSpPr>
        <p:spPr>
          <a:xfrm>
            <a:off x="3965510" y="0"/>
            <a:ext cx="3993502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                Python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Data visualization libraries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B7C8F-B402-BE8B-AD2E-8BC89344D014}"/>
              </a:ext>
            </a:extLst>
          </p:cNvPr>
          <p:cNvSpPr txBox="1"/>
          <p:nvPr/>
        </p:nvSpPr>
        <p:spPr>
          <a:xfrm>
            <a:off x="839755" y="1996751"/>
            <a:ext cx="3881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Seaborn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Plotly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Bokeh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Altair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Pyal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6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B953F-E85D-9F6A-45EC-2BF4EDD14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784"/>
            <a:ext cx="3928701" cy="3115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D0DC0-5D3F-29A6-9685-78C68F1A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18" y="153784"/>
            <a:ext cx="3928701" cy="3115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5E539-3E4E-1DE0-1706-9D4107386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566" y="3600962"/>
            <a:ext cx="6416802" cy="31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5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3261E-F119-6463-9E89-5903060B9011}"/>
              </a:ext>
            </a:extLst>
          </p:cNvPr>
          <p:cNvSpPr txBox="1"/>
          <p:nvPr/>
        </p:nvSpPr>
        <p:spPr>
          <a:xfrm>
            <a:off x="4161453" y="83976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Week -2 task [weldability]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50B7-4791-C16C-E3F4-98725F085F28}"/>
              </a:ext>
            </a:extLst>
          </p:cNvPr>
          <p:cNvSpPr txBox="1"/>
          <p:nvPr/>
        </p:nvSpPr>
        <p:spPr>
          <a:xfrm>
            <a:off x="363894" y="68113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Explanation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A1993-5295-11BC-9EC3-6FA418B2A48F}"/>
              </a:ext>
            </a:extLst>
          </p:cNvPr>
          <p:cNvSpPr txBox="1"/>
          <p:nvPr/>
        </p:nvSpPr>
        <p:spPr>
          <a:xfrm>
            <a:off x="699795" y="1352939"/>
            <a:ext cx="273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Data sheet</a:t>
            </a:r>
          </a:p>
          <a:p>
            <a:r>
              <a:rPr lang="en-IN" sz="1000" u="sng" dirty="0"/>
              <a:t>ProdData_2023_versionD.csv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6978BF-18B5-9F4B-31A0-61729A82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90" y="1352939"/>
            <a:ext cx="5845047" cy="13336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AE86D0-61A6-C788-DE7F-3BB7B746F876}"/>
              </a:ext>
            </a:extLst>
          </p:cNvPr>
          <p:cNvSpPr/>
          <p:nvPr/>
        </p:nvSpPr>
        <p:spPr>
          <a:xfrm>
            <a:off x="2781590" y="1352939"/>
            <a:ext cx="1305218" cy="1333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E6783-990F-9621-3F42-476C2C752735}"/>
              </a:ext>
            </a:extLst>
          </p:cNvPr>
          <p:cNvSpPr txBox="1"/>
          <p:nvPr/>
        </p:nvSpPr>
        <p:spPr>
          <a:xfrm>
            <a:off x="699795" y="3928188"/>
            <a:ext cx="23046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Contains date with timeseries(timestamp)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BCA5C4-E1CE-B8C3-D41A-C89F620BD7D9}"/>
              </a:ext>
            </a:extLst>
          </p:cNvPr>
          <p:cNvCxnSpPr/>
          <p:nvPr/>
        </p:nvCxnSpPr>
        <p:spPr>
          <a:xfrm flipH="1">
            <a:off x="2379306" y="2780522"/>
            <a:ext cx="513184" cy="114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DDA62-0382-5942-6C10-73073015F8F1}"/>
              </a:ext>
            </a:extLst>
          </p:cNvPr>
          <p:cNvSpPr/>
          <p:nvPr/>
        </p:nvSpPr>
        <p:spPr>
          <a:xfrm>
            <a:off x="8052318" y="1352939"/>
            <a:ext cx="671804" cy="1333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701B64-2A88-681F-67B2-8924BE58B1C3}"/>
              </a:ext>
            </a:extLst>
          </p:cNvPr>
          <p:cNvCxnSpPr/>
          <p:nvPr/>
        </p:nvCxnSpPr>
        <p:spPr>
          <a:xfrm>
            <a:off x="8486191" y="2658893"/>
            <a:ext cx="214604" cy="648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D5B6A-4838-3E0C-72B7-B6CAC21892C2}"/>
              </a:ext>
            </a:extLst>
          </p:cNvPr>
          <p:cNvSpPr txBox="1"/>
          <p:nvPr/>
        </p:nvSpPr>
        <p:spPr>
          <a:xfrm>
            <a:off x="8280918" y="3476314"/>
            <a:ext cx="23046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Target feature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E82A5C-2568-FD84-6433-957CFF70DD6F}"/>
              </a:ext>
            </a:extLst>
          </p:cNvPr>
          <p:cNvSpPr/>
          <p:nvPr/>
        </p:nvSpPr>
        <p:spPr>
          <a:xfrm>
            <a:off x="7697755" y="1352939"/>
            <a:ext cx="354563" cy="1333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1F64FC-29E9-AAC8-9474-00CFFC3DFF2B}"/>
              </a:ext>
            </a:extLst>
          </p:cNvPr>
          <p:cNvCxnSpPr>
            <a:stCxn id="24" idx="2"/>
          </p:cNvCxnSpPr>
          <p:nvPr/>
        </p:nvCxnSpPr>
        <p:spPr>
          <a:xfrm flipH="1">
            <a:off x="7875036" y="2686555"/>
            <a:ext cx="1" cy="1020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7AD027-C719-1B66-B409-1CA8E883F995}"/>
              </a:ext>
            </a:extLst>
          </p:cNvPr>
          <p:cNvSpPr txBox="1"/>
          <p:nvPr/>
        </p:nvSpPr>
        <p:spPr>
          <a:xfrm>
            <a:off x="7557796" y="3800655"/>
            <a:ext cx="1632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Defines train &amp; test  period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8CD13-11F2-F75E-BBF4-8EE830FC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98213"/>
              </p:ext>
            </p:extLst>
          </p:nvPr>
        </p:nvGraphicFramePr>
        <p:xfrm>
          <a:off x="2528596" y="4948779"/>
          <a:ext cx="67854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086">
                  <a:extLst>
                    <a:ext uri="{9D8B030D-6E8A-4147-A177-3AD203B41FA5}">
                      <a16:colId xmlns:a16="http://schemas.microsoft.com/office/drawing/2014/main" val="3154852618"/>
                    </a:ext>
                  </a:extLst>
                </a:gridCol>
                <a:gridCol w="1357086">
                  <a:extLst>
                    <a:ext uri="{9D8B030D-6E8A-4147-A177-3AD203B41FA5}">
                      <a16:colId xmlns:a16="http://schemas.microsoft.com/office/drawing/2014/main" val="1525284915"/>
                    </a:ext>
                  </a:extLst>
                </a:gridCol>
                <a:gridCol w="1357086">
                  <a:extLst>
                    <a:ext uri="{9D8B030D-6E8A-4147-A177-3AD203B41FA5}">
                      <a16:colId xmlns:a16="http://schemas.microsoft.com/office/drawing/2014/main" val="2552308621"/>
                    </a:ext>
                  </a:extLst>
                </a:gridCol>
                <a:gridCol w="1357086">
                  <a:extLst>
                    <a:ext uri="{9D8B030D-6E8A-4147-A177-3AD203B41FA5}">
                      <a16:colId xmlns:a16="http://schemas.microsoft.com/office/drawing/2014/main" val="3570952911"/>
                    </a:ext>
                  </a:extLst>
                </a:gridCol>
                <a:gridCol w="1357086">
                  <a:extLst>
                    <a:ext uri="{9D8B030D-6E8A-4147-A177-3AD203B41FA5}">
                      <a16:colId xmlns:a16="http://schemas.microsoft.com/office/drawing/2014/main" val="1019897519"/>
                    </a:ext>
                  </a:extLst>
                </a:gridCol>
              </a:tblGrid>
              <a:tr h="30160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4970"/>
                  </a:ext>
                </a:extLst>
              </a:tr>
              <a:tr h="301606">
                <a:tc>
                  <a:txBody>
                    <a:bodyPr/>
                    <a:lstStyle/>
                    <a:p>
                      <a:r>
                        <a:rPr lang="en-IN" dirty="0"/>
                        <a:t>01-02-23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Passed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14235"/>
                  </a:ext>
                </a:extLst>
              </a:tr>
              <a:tr h="301606">
                <a:tc>
                  <a:txBody>
                    <a:bodyPr/>
                    <a:lstStyle/>
                    <a:p>
                      <a:r>
                        <a:rPr lang="en-IN" dirty="0"/>
                        <a:t>01-02-23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783.4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Failed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23987"/>
                  </a:ext>
                </a:extLst>
              </a:tr>
              <a:tr h="301606">
                <a:tc>
                  <a:txBody>
                    <a:bodyPr/>
                    <a:lstStyle/>
                    <a:p>
                      <a:r>
                        <a:rPr lang="en-IN" dirty="0"/>
                        <a:t>02-02-23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Passed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54535"/>
                  </a:ext>
                </a:extLst>
              </a:tr>
              <a:tr h="301606">
                <a:tc>
                  <a:txBody>
                    <a:bodyPr/>
                    <a:lstStyle/>
                    <a:p>
                      <a:r>
                        <a:rPr lang="en-IN" dirty="0"/>
                        <a:t>03-02-23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493.4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Failed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2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7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75104-0A56-A44A-FB59-DD1DDE67ABF7}"/>
              </a:ext>
            </a:extLst>
          </p:cNvPr>
          <p:cNvSpPr txBox="1"/>
          <p:nvPr/>
        </p:nvSpPr>
        <p:spPr>
          <a:xfrm>
            <a:off x="307910" y="382554"/>
            <a:ext cx="10751141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Requirements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Capture range of each feature(power, energy, voltage, resistance) in Train and Test data separately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        e.g.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Capture the count of predictions</a:t>
            </a:r>
          </a:p>
          <a:p>
            <a:r>
              <a:rPr lang="en-IN" sz="1400" dirty="0"/>
              <a:t>       e.g.   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Capture the data of  feature (score) thought out date(series)</a:t>
            </a:r>
          </a:p>
          <a:p>
            <a:r>
              <a:rPr lang="en-IN" sz="1400" dirty="0"/>
              <a:t>        e.g.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EC19E8-A646-40BD-D423-E8AFD237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77" y="1153807"/>
            <a:ext cx="2584191" cy="14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6CF0C1-DDDA-1A3C-61EB-A24CA84F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48" y="2806293"/>
            <a:ext cx="2515319" cy="185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15DC71-C8DC-729C-E376-F3EBAFF28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0" y="5031410"/>
            <a:ext cx="4175688" cy="13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426</TotalTime>
  <Words>187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dasari</dc:creator>
  <cp:lastModifiedBy>sandeep dasari</cp:lastModifiedBy>
  <cp:revision>4</cp:revision>
  <dcterms:created xsi:type="dcterms:W3CDTF">2022-11-22T14:10:38Z</dcterms:created>
  <dcterms:modified xsi:type="dcterms:W3CDTF">2024-01-24T07:14:06Z</dcterms:modified>
</cp:coreProperties>
</file>