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93F6-5B37-75BB-49E0-974DCF4E6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EC00B-0EFB-066B-4961-26FDADA4D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A4DD-F9B0-4C22-1D85-011DEB06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564C-EADF-8C47-A921-F9DAAE05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4270-D399-3F72-0C4F-D63BE98D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15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C7D7-3E3E-A12F-E35D-BBFF1779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C21E3-E0FE-2260-50C0-B45C017E2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2A90-CB1B-CA7D-C93E-C11CB4F6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59619-316B-4580-1F05-9A9FF572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2741-4CB3-0138-297D-B72F2840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75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CBA21-91BC-C73D-0450-DC8B24983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F0711-7096-3062-F516-FD2D75A1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F0BE-0C4C-489F-E316-ADE36E37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A3B13-12F1-714E-C8B6-017C7C3C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91CE-12A8-DE84-5829-F332ED0D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11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5F0D-E4EA-2236-1FFB-8AA489D7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56136-72B7-3A9D-2EC8-9D0F187E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783D-EA25-BA4F-A015-D72CF7E0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F83FF-A681-E0D2-D1AE-42FA997F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9BEC4-BF8A-65C9-2DFB-792F621C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51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59FA-B1B3-C51B-215B-500C88BA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4E64D-4B58-371A-E554-A483199F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97ED-2C0D-F6E3-E7D6-086A155E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47AB-5BF5-1717-2A65-0FD2B2E9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15AD1-3CB5-C24F-0AC9-4654AEAA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00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32A0-B2F6-36FA-31AC-EEC0F760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5273-0132-73F2-BE2B-AB7E3FC6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AF310-A4B1-3462-C485-E5FAF67AA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BE6FF-F353-E2B7-1AC4-9AD224A1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867F-3E7A-EBC7-3B42-A2A2EA08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B5C2D-C505-0EBE-F5EA-CC4669A3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75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FA3B-BECF-9A39-2BFA-536E1ABB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08857-9ED6-55DE-7870-31C692A18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92028-AAD2-98CC-9FCE-CAECFE182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92CBC-2293-DC2C-ED3D-902B6AF02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F87B3-2FB4-6A81-C1E1-BF9491212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DCD5F-CAC7-3415-4B24-BE193830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99A23-9E1F-0A62-B8CE-08B1ED4D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60D0F-91F4-699E-EEC1-1A5959AC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83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65C2-D2D2-E313-6F0F-1E22E40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A447A-BFA5-77D9-1670-6E92FEE7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FA0FA-C472-826B-7FA3-10B184A6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BEF78-675A-CD9D-10F0-A89C808B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64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DC63F-6577-0292-22F5-71F7C79E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E431B-2B0B-960D-77F6-D7463ABB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AC706-CDB0-3842-5BD7-8FB595E4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40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36AE-50E2-6260-46CF-B92EC606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6125-4B07-C609-C4C5-EC2E9439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20B3E-FFD2-F950-DF27-6DA7AE697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8618A-36D8-0353-46BB-D4E7DDAD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C7405-5703-8A22-265B-B5D8CFE1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6030F-F6FE-826A-4268-7D257523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46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4C14-79AE-EAB4-8A76-CB9825C8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4DC3A-7698-52AD-9F29-43599D50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5E02-7770-1D86-F74D-1522933C5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AA023-09EF-4385-3676-7CDCAC53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68AC5-90D0-96CD-852B-089AD651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DB936-552A-2D54-84D6-D3D2729E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3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021F8-93CF-5489-15F2-C34F5BAA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5AD24-EA7D-5E30-1A92-D4FBE1D85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C965-EC5C-BE12-5B9A-630D29F59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2BD9-11F7-40DB-8A90-3DBF33EE24CB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7B44-67BC-5C8A-4271-294BEBD10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53DC-BE9C-A625-1D9F-F398EA942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05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9143-A58A-F052-5E3E-C67616D10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>
                <a:latin typeface="Dutch801 XBd BT" panose="02020903060505020304" pitchFamily="18" charset="0"/>
              </a:rPr>
              <a:t>Fine-Tuning </a:t>
            </a:r>
            <a:br>
              <a:rPr lang="en-IN" dirty="0">
                <a:latin typeface="Dutch801 XBd BT" panose="02020903060505020304" pitchFamily="18" charset="0"/>
              </a:rPr>
            </a:br>
            <a:r>
              <a:rPr lang="en-IN" dirty="0">
                <a:latin typeface="Dutch801 XBd BT" panose="02020903060505020304" pitchFamily="18" charset="0"/>
              </a:rPr>
              <a:t>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17502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CA6F-C5A7-9B19-6FA6-46C533DA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Dutch801 XBd BT" panose="02020903060505020304" pitchFamily="18" charset="0"/>
              </a:rPr>
              <a:t>Intrduction: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EDB9-1AAC-22D1-9174-49008B47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Fine tuning is a concept in Large Language Model(LLMS) which is used to enhance the performance of pre-trained models for a specific task or domain. It is a supervised learning process where new dataset of labelled examples is used to update the weights of a LLM.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6B38C-95C5-A13F-CE92-B12EDFD9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37" y="3841243"/>
            <a:ext cx="6187125" cy="301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5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4F2929-0EC5-6AFD-284D-51EBCAAC0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49"/>
          <a:stretch/>
        </p:blipFill>
        <p:spPr>
          <a:xfrm>
            <a:off x="0" y="881257"/>
            <a:ext cx="12192000" cy="50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2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546E3B-FE2E-F4F6-A9B7-46F39AB4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715"/>
            <a:ext cx="12192000" cy="590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09F8-BD44-FC89-DC4E-7B29E4D13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290" y="2988820"/>
            <a:ext cx="9197419" cy="880359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Dutch801 XBd BT" panose="020209030605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395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Dutch801 XBd BT</vt:lpstr>
      <vt:lpstr>Office Theme</vt:lpstr>
      <vt:lpstr>Fine-Tuning  Large Language Models</vt:lpstr>
      <vt:lpstr>Intrduction: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Fine-Tuning  Large Language Models</dc:title>
  <dc:creator>KOPPULA GANESH</dc:creator>
  <cp:lastModifiedBy>KOPPULA GANESH</cp:lastModifiedBy>
  <cp:revision>4</cp:revision>
  <dcterms:created xsi:type="dcterms:W3CDTF">2024-04-04T12:19:28Z</dcterms:created>
  <dcterms:modified xsi:type="dcterms:W3CDTF">2024-04-05T08:08:12Z</dcterms:modified>
</cp:coreProperties>
</file>