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689F-5148-05D9-0CED-17F9A42EC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C086B-DABD-B20E-B22D-0B29E8926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8B42C-BD48-489F-AB32-582F82D8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92D5-640C-4A74-93E2-D985F0D3BF4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A082-1266-2CF4-DAD8-DBADCC0E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88B01-5ACE-F274-180D-57E576A0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9FF-9620-47AD-96F1-9D902D0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6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7344-13A3-56C7-EEDF-DDDABD9B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A721C-5255-FD96-9F07-CEBB17B30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6B910-2E52-2B51-50E9-FB72E824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92D5-640C-4A74-93E2-D985F0D3BF4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8973-1E9E-FD75-34A4-BB2BAA21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EAF07-3A63-A3EA-C5B1-E0886459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9FF-9620-47AD-96F1-9D902D0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6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BFF8E-57F6-CF0F-8F16-842B6B108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FADFA-B08C-D87C-3AD6-354AAD11F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1217E-D3B3-F3CC-DFCC-551430B7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92D5-640C-4A74-93E2-D985F0D3BF4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4D5B3-6B78-FD58-F19C-DD5F21A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7D573-B0BB-C749-A925-4D248176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9FF-9620-47AD-96F1-9D902D0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41C3-3E11-9D7C-9120-0C3D2381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BDD3-B693-4198-1EC8-60EE2DF6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3C30-974E-1C8A-1E10-87E5E1C1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92D5-640C-4A74-93E2-D985F0D3BF4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281CB-8BDA-38C0-7CDC-250337A2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8E70E-3E73-F018-83D4-593A4F2C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9FF-9620-47AD-96F1-9D902D0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88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003-BAE1-1179-8352-2369DDBC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33747-105F-63BE-5002-4AF9236D3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1DF59-7FA1-CF8C-EDCD-E42948A9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92D5-640C-4A74-93E2-D985F0D3BF4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9A4C2-3646-D4DE-50C1-D711802E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45221-DC51-0A6B-74C7-36771908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9FF-9620-47AD-96F1-9D902D0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80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9465-45AB-BCEC-F869-835762E5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3412-3655-1E55-1FD4-9D3625850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453A8-E22F-F23D-AC23-64B7AE95C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ED17F-A916-9C85-8124-5F3DB40F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92D5-640C-4A74-93E2-D985F0D3BF4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84B05-BAAE-D533-E9A5-CA3013F8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50594-0F3C-22D5-EBBC-189AFB21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9FF-9620-47AD-96F1-9D902D0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64EE-4757-06A1-B707-34F3919A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6C7F8-EBE0-9898-AF94-6DD0A7A71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87775-92DB-3351-AEBC-B7FF23E0C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78AD2-C25B-E1F1-BA07-13C8C8E36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1EB92-A47A-7922-9B3E-9A39C6463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6DAB9-7EB4-80C7-5E76-DCE5DC75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92D5-640C-4A74-93E2-D985F0D3BF4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7ECEF-E708-44B1-B6A8-73E2AC6C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268C6-8C1B-EE87-76DF-FC6E5013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9FF-9620-47AD-96F1-9D902D0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61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EADE-6C18-CB00-BAF8-E997B01C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73560-6117-0CDA-E0E7-081BDD7B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92D5-640C-4A74-93E2-D985F0D3BF4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02CBD-DFAE-2824-7359-D2D580B4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49C0A-6DFC-B141-7A2D-3133D146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9FF-9620-47AD-96F1-9D902D0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43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C5E48-47FF-370E-C9FA-5C3C49A3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92D5-640C-4A74-93E2-D985F0D3BF4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7D4B7-867C-4740-B82C-644A7B54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70662-0681-A085-E18A-0D97297F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9FF-9620-47AD-96F1-9D902D0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81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AE13-EA1D-2466-8FBF-1414D9A2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E62D-54F6-50A0-52CD-2D0A7C81E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04C9F-1568-8AF9-207D-73C3F4218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FB4A7-B6ED-68B4-9CD2-571F709B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92D5-640C-4A74-93E2-D985F0D3BF4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7C096-0505-244A-014D-ACE36B59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1FC32-3863-802B-683C-D36D0471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9FF-9620-47AD-96F1-9D902D0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48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FBED-0673-BEB7-5141-D305F88C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B7B50-D80D-0B79-FCD8-B77C41E1D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E83DF-476D-C636-9865-14EB52962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0E2C1-D373-421A-8532-A9CA5685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92D5-640C-4A74-93E2-D985F0D3BF4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EC5DC-3376-95DE-0674-9D310C24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56AD1-1635-08B4-EFC6-473CCD9D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9FF-9620-47AD-96F1-9D902D0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55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8229D-63FE-88E3-FFB9-78CB314F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9AA71-098E-AEB5-C519-CCA8AF1A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C4627-91DC-A118-62E7-41D126735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92D5-640C-4A74-93E2-D985F0D3BF4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6F6A6-AA9A-1155-BF02-B27949A06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5A402-AF9F-B358-E998-E9724E41E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39FF-9620-47AD-96F1-9D902D0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32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9ADD-FAC3-29D0-D7B2-8F5C8F936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TRANSFER</a:t>
            </a:r>
            <a:r>
              <a:rPr lang="en-US" sz="5400" dirty="0"/>
              <a:t> </a:t>
            </a:r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LEARNING</a:t>
            </a:r>
            <a:endParaRPr lang="en-IN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2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B3D3-7C0B-0548-5E78-F686A23E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365125"/>
            <a:ext cx="10588690" cy="1325563"/>
          </a:xfrm>
        </p:spPr>
        <p:txBody>
          <a:bodyPr/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Transfer learning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9A7550-6BD6-09ED-278A-7299155C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050624" cy="44973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Transfer learning is a deep learning technique where a pre-trained model's knowledge is applied to the specific task.</a:t>
            </a:r>
            <a:endParaRPr lang="en-US" sz="2400" dirty="0">
              <a:solidFill>
                <a:srgbClr val="0D0D0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this the pre-trained model is used as a fixed feature extractor. The early layers of the model, which capture general features, are frozen, and only the later layers are modified and re-trained for the specific task.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method of reusing models trained with large amount of data to perform a training process for our classification task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855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0733A0-E7E0-B066-543F-6C42BE416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45487"/>
            <a:ext cx="12045821" cy="6775774"/>
          </a:xfrm>
        </p:spPr>
      </p:pic>
    </p:spTree>
    <p:extLst>
      <p:ext uri="{BB962C8B-B14F-4D97-AF65-F5344CB8AC3E}">
        <p14:creationId xmlns:p14="http://schemas.microsoft.com/office/powerpoint/2010/main" val="227671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F2EE-B333-018D-BEAC-3920EB3F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79C0152-BFA6-00E1-6137-ED2C27531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702" y="-74645"/>
            <a:ext cx="12324702" cy="6932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0047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E77A1-F3BB-1F16-4CBF-824A32EFA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6" y="40238"/>
            <a:ext cx="12045820" cy="6744283"/>
          </a:xfrm>
        </p:spPr>
      </p:pic>
    </p:spTree>
    <p:extLst>
      <p:ext uri="{BB962C8B-B14F-4D97-AF65-F5344CB8AC3E}">
        <p14:creationId xmlns:p14="http://schemas.microsoft.com/office/powerpoint/2010/main" val="194347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EE6D65-753F-52DC-82D1-17CD6547E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1" y="93306"/>
            <a:ext cx="11989837" cy="6690049"/>
          </a:xfrm>
        </p:spPr>
      </p:pic>
    </p:spTree>
    <p:extLst>
      <p:ext uri="{BB962C8B-B14F-4D97-AF65-F5344CB8AC3E}">
        <p14:creationId xmlns:p14="http://schemas.microsoft.com/office/powerpoint/2010/main" val="187829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948E77-BA9C-E521-7E76-0DE902426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9"/>
          <a:stretch/>
        </p:blipFill>
        <p:spPr>
          <a:xfrm>
            <a:off x="91751" y="69979"/>
            <a:ext cx="12008498" cy="6718041"/>
          </a:xfrm>
        </p:spPr>
      </p:pic>
    </p:spTree>
    <p:extLst>
      <p:ext uri="{BB962C8B-B14F-4D97-AF65-F5344CB8AC3E}">
        <p14:creationId xmlns:p14="http://schemas.microsoft.com/office/powerpoint/2010/main" val="366629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8480A-EC67-8798-A94B-708C8B4A6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8" y="214604"/>
            <a:ext cx="11681926" cy="6288833"/>
          </a:xfrm>
        </p:spPr>
      </p:pic>
    </p:spTree>
    <p:extLst>
      <p:ext uri="{BB962C8B-B14F-4D97-AF65-F5344CB8AC3E}">
        <p14:creationId xmlns:p14="http://schemas.microsoft.com/office/powerpoint/2010/main" val="344522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D43C-FE40-90F8-0B0D-0F904533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381" y="2146041"/>
            <a:ext cx="3340358" cy="1791477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Thankyou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0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89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Söhne</vt:lpstr>
      <vt:lpstr>Office Theme</vt:lpstr>
      <vt:lpstr>TRANSFER LEARNING</vt:lpstr>
      <vt:lpstr>Transfer learning: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Katkuri Praveen</dc:creator>
  <cp:lastModifiedBy>Katkuri Praveen</cp:lastModifiedBy>
  <cp:revision>1</cp:revision>
  <dcterms:created xsi:type="dcterms:W3CDTF">2024-03-13T19:24:09Z</dcterms:created>
  <dcterms:modified xsi:type="dcterms:W3CDTF">2024-03-13T19:38:47Z</dcterms:modified>
</cp:coreProperties>
</file>