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93F6-5B37-75BB-49E0-974DCF4E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C00B-0EFB-066B-4961-26FDADA4D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A4DD-F9B0-4C22-1D85-011DEB06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564C-EADF-8C47-A921-F9DAAE05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4270-D399-3F72-0C4F-D63BE98D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1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C7D7-3E3E-A12F-E35D-BBFF177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C21E3-E0FE-2260-50C0-B45C017E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2A90-CB1B-CA7D-C93E-C11CB4F6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9619-316B-4580-1F05-9A9FF572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2741-4CB3-0138-297D-B72F2840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75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CBA21-91BC-C73D-0450-DC8B24983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0711-7096-3062-F516-FD2D75A1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F0BE-0C4C-489F-E316-ADE36E37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3B13-12F1-714E-C8B6-017C7C3C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91CE-12A8-DE84-5829-F332ED0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11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5F0D-E4EA-2236-1FFB-8AA489D7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6136-72B7-3A9D-2EC8-9D0F187E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783D-EA25-BA4F-A015-D72CF7E0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83FF-A681-E0D2-D1AE-42FA997F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BEC4-BF8A-65C9-2DFB-792F621C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51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9FA-B1B3-C51B-215B-500C88BA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E64D-4B58-371A-E554-A483199F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97ED-2C0D-F6E3-E7D6-086A155E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47AB-5BF5-1717-2A65-0FD2B2E9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5AD1-3CB5-C24F-0AC9-4654AEAA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0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32A0-B2F6-36FA-31AC-EEC0F760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5273-0132-73F2-BE2B-AB7E3FC6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AF310-A4B1-3462-C485-E5FAF67A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BE6FF-F353-E2B7-1AC4-9AD224A1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867F-3E7A-EBC7-3B42-A2A2EA08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5C2D-C505-0EBE-F5EA-CC4669A3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75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FA3B-BECF-9A39-2BFA-536E1ABB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8857-9ED6-55DE-7870-31C692A1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92028-AAD2-98CC-9FCE-CAECFE18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CBC-2293-DC2C-ED3D-902B6AF02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F87B3-2FB4-6A81-C1E1-BF9491212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DCD5F-CAC7-3415-4B24-BE193830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99A23-9E1F-0A62-B8CE-08B1ED4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60D0F-91F4-699E-EEC1-1A5959A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8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65C2-D2D2-E313-6F0F-1E22E40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A447A-BFA5-77D9-1670-6E92FEE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FA0FA-C472-826B-7FA3-10B184A6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BEF78-675A-CD9D-10F0-A89C808B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64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DC63F-6577-0292-22F5-71F7C79E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431B-2B0B-960D-77F6-D7463ABB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C706-CDB0-3842-5BD7-8FB595E4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40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36AE-50E2-6260-46CF-B92EC606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6125-4B07-C609-C4C5-EC2E9439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0B3E-FFD2-F950-DF27-6DA7AE69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618A-36D8-0353-46BB-D4E7DDAD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7405-5703-8A22-265B-B5D8CFE1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6030F-F6FE-826A-4268-7D257523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6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4C14-79AE-EAB4-8A76-CB9825C8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4DC3A-7698-52AD-9F29-43599D50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5E02-7770-1D86-F74D-1522933C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AA023-09EF-4385-3676-7CDCAC53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8AC5-90D0-96CD-852B-089AD651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DB936-552A-2D54-84D6-D3D2729E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21F8-93CF-5489-15F2-C34F5BAA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AD24-EA7D-5E30-1A92-D4FBE1D8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C965-EC5C-BE12-5B9A-630D29F5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BD9-11F7-40DB-8A90-3DBF33EE24CB}" type="datetimeFigureOut">
              <a:rPr lang="en-IN" smtClean="0"/>
              <a:t>19-04-2024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44-67BC-5C8A-4271-294BEBD10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53DC-BE9C-A625-1D9F-F398EA942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A606-507B-41C1-98D5-D490102FD8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0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9143-A58A-F052-5E3E-C67616D10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latin typeface="Dutch801 XBd BT" panose="02020903060505020304" pitchFamily="18" charset="0"/>
              </a:rPr>
              <a:t>Fine-Tuning </a:t>
            </a:r>
            <a:br>
              <a:rPr lang="en-IN" dirty="0">
                <a:latin typeface="Dutch801 XBd BT" panose="02020903060505020304" pitchFamily="18" charset="0"/>
              </a:rPr>
            </a:br>
            <a:r>
              <a:rPr lang="en-IN" dirty="0">
                <a:latin typeface="Dutch801 XBd BT" panose="02020903060505020304" pitchFamily="18" charset="0"/>
              </a:rPr>
              <a:t>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17502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CA6F-C5A7-9B19-6FA6-46C533D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Dutch801 XBd BT" panose="020209030605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EDB9-1AAC-22D1-9174-49008B47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Fine tuning is a concept in Large Language Model(LLMS) which is used to enhance the performance of pre-trained models for a specific task or domain. It is a supervised learning process where new dataset of labelled examples is used to update the weights of a LLM.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6B38C-95C5-A13F-CE92-B12EDFD9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37" y="3841243"/>
            <a:ext cx="6187125" cy="30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F2929-0EC5-6AFD-284D-51EBCAAC0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9"/>
          <a:stretch/>
        </p:blipFill>
        <p:spPr>
          <a:xfrm>
            <a:off x="0" y="881257"/>
            <a:ext cx="12192000" cy="50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46E3B-FE2E-F4F6-A9B7-46F39AB4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715"/>
            <a:ext cx="12192000" cy="59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A028-33A4-0FAA-4EC7-F799FF7C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tch801 XBd BT" panose="02020903060505020304" pitchFamily="18" charset="0"/>
              </a:rPr>
              <a:t>Problems we face while fine tuning:</a:t>
            </a:r>
            <a:endParaRPr lang="en-IN" dirty="0">
              <a:latin typeface="Dutch801 XBd BT" panose="0202090306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8A5C-073F-0AA1-2FE5-E6B221C4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know large language models has billions of parameters. Its not feasible to retrain all the weights or parameters from scratch.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lack computational resources(GPU).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also lack storage requirements.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train all the parameters again it would take much time.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avoid above problems we use a matrix decomposition technique called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LoRA (Low Rank Adaptation)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LoRa is given by Microsoft in the year of 2021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9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A028-33A4-0FAA-4EC7-F799FF7C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tch801 XBd BT" panose="02020903060505020304" pitchFamily="18" charset="0"/>
              </a:rPr>
              <a:t>Let’s understand working of LoRA:</a:t>
            </a:r>
            <a:endParaRPr lang="en-IN" dirty="0">
              <a:latin typeface="Dutch801 XBd BT" panose="0202090306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8A5C-073F-0AA1-2FE5-E6B221C4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Low Rank Adaptation (LoRA) is a technique for efficiently fine-tuning large language models for new tasks.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3DAA5-53FC-FC64-B414-6CF74647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863850"/>
            <a:ext cx="78867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3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A028-33A4-0FAA-4EC7-F799FF7C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utch801 XBd BT" panose="02020903060505020304" pitchFamily="18" charset="0"/>
              </a:rPr>
              <a:t>Let’s understand working of LoRA:</a:t>
            </a:r>
            <a:endParaRPr lang="en-IN" dirty="0">
              <a:latin typeface="Dutch801 XBd BT" panose="0202090306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8A5C-073F-0AA1-2FE5-E6B221C4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 core idea here is to create a low rank representation of the weights and bias matrix and fine-tune it and keep the pre trained weights frozen during the whole time.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 training only a small fraction of the total parameters, LoRA drastically reduces the computational resources required for fine-tuning. 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Less parameters also reduces the storage requirements and faster training since we do not have to calculate gradients for all parameters. </a:t>
            </a:r>
          </a:p>
        </p:txBody>
      </p:sp>
    </p:spTree>
    <p:extLst>
      <p:ext uri="{BB962C8B-B14F-4D97-AF65-F5344CB8AC3E}">
        <p14:creationId xmlns:p14="http://schemas.microsoft.com/office/powerpoint/2010/main" val="139627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9F8-BD44-FC89-DC4E-7B29E4D13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290" y="2988820"/>
            <a:ext cx="9197419" cy="88035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Dutch801 XBd BT" panose="0202090306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395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253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Dutch801 XBd BT</vt:lpstr>
      <vt:lpstr>Office Theme</vt:lpstr>
      <vt:lpstr>Fine-Tuning  Large Language Models</vt:lpstr>
      <vt:lpstr>Introduction:</vt:lpstr>
      <vt:lpstr>PowerPoint Presentation</vt:lpstr>
      <vt:lpstr>PowerPoint Presentation</vt:lpstr>
      <vt:lpstr>Problems we face while fine tuning:</vt:lpstr>
      <vt:lpstr>Let’s understand working of LoRA:</vt:lpstr>
      <vt:lpstr>Let’s understand working of LoRA: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 Large Language Models</dc:title>
  <dc:creator>KOPPULA GANESH</dc:creator>
  <cp:lastModifiedBy>KOPPULA GANESH</cp:lastModifiedBy>
  <cp:revision>7</cp:revision>
  <dcterms:created xsi:type="dcterms:W3CDTF">2024-04-04T12:19:28Z</dcterms:created>
  <dcterms:modified xsi:type="dcterms:W3CDTF">2024-04-19T07:25:38Z</dcterms:modified>
</cp:coreProperties>
</file>