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BMHRDATAANALYSISBYMONTIPREM/IBMHRDATAANALYSISBYMONTIPREM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BF09DB-55F0-49A2-B3D9-B320C2B9AE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IBM HR DATA ANALYSIS BY MONTI  PREM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FF37FB6-F045-41EF-98FB-6959A56D56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7/21/2023 6:57:15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Employees by Department &amp;amp; job role" id="10" name="slide10">
            <a:extLst>
              <a:ext uri="{FF2B5EF4-FFF2-40B4-BE49-F238E27FC236}">
                <a16:creationId xmlns:a16="http://schemas.microsoft.com/office/drawing/2014/main" id="{C80537EE-E17E-4728-9B2A-D16E65F9FE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839"/>
            <a:ext cx="12192000" cy="61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Employees by Education Field " id="11" name="slide11">
            <a:extLst>
              <a:ext uri="{FF2B5EF4-FFF2-40B4-BE49-F238E27FC236}">
                <a16:creationId xmlns:a16="http://schemas.microsoft.com/office/drawing/2014/main" id="{12395FDF-E7E8-4D90-BB8E-E2A2427657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839"/>
            <a:ext cx="12192000" cy="61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Monthly Income by Department &amp;amp; job role " id="12" name="slide12">
            <a:extLst>
              <a:ext uri="{FF2B5EF4-FFF2-40B4-BE49-F238E27FC236}">
                <a16:creationId xmlns:a16="http://schemas.microsoft.com/office/drawing/2014/main" id="{08AFCDD5-FF7D-479A-B26D-667A87679D9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79"/>
            <a:ext cx="12192000" cy="65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Numbers Of Companies Worked For By Gender" id="13" name="slide13">
            <a:extLst>
              <a:ext uri="{FF2B5EF4-FFF2-40B4-BE49-F238E27FC236}">
                <a16:creationId xmlns:a16="http://schemas.microsoft.com/office/drawing/2014/main" id="{345FE9BA-13B9-4C97-9DD4-2938CC96FF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839"/>
            <a:ext cx="12192000" cy="61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BM HR DATA ANALYSIS BY MONTI  PREM" id="14" name="slide14">
            <a:extLst>
              <a:ext uri="{FF2B5EF4-FFF2-40B4-BE49-F238E27FC236}">
                <a16:creationId xmlns:a16="http://schemas.microsoft.com/office/drawing/2014/main" id="{3F2C3781-EE11-432C-922E-3BBEAFE402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795"/>
            <a:ext cx="12191999" cy="64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employees " id="2" name="slide2">
            <a:extLst>
              <a:ext uri="{FF2B5EF4-FFF2-40B4-BE49-F238E27FC236}">
                <a16:creationId xmlns:a16="http://schemas.microsoft.com/office/drawing/2014/main" id="{6320AF63-0108-4DD8-BBF8-D5B32CBD79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60" y="2975610"/>
            <a:ext cx="2621280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Age" id="3" name="slide3">
            <a:extLst>
              <a:ext uri="{FF2B5EF4-FFF2-40B4-BE49-F238E27FC236}">
                <a16:creationId xmlns:a16="http://schemas.microsoft.com/office/drawing/2014/main" id="{8CBC2BEB-44D4-4A55-948B-829B21C238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70" y="2979420"/>
            <a:ext cx="2461260" cy="8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Years at Company " id="4" name="slide4">
            <a:extLst>
              <a:ext uri="{FF2B5EF4-FFF2-40B4-BE49-F238E27FC236}">
                <a16:creationId xmlns:a16="http://schemas.microsoft.com/office/drawing/2014/main" id="{AAB51AAF-BE6D-443B-8E7C-1B6C72232A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2899410"/>
            <a:ext cx="2628900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otal Working Years" id="5" name="slide5">
            <a:extLst>
              <a:ext uri="{FF2B5EF4-FFF2-40B4-BE49-F238E27FC236}">
                <a16:creationId xmlns:a16="http://schemas.microsoft.com/office/drawing/2014/main" id="{C8B5C511-876F-4812-8781-621899E83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804160"/>
            <a:ext cx="2514600" cy="1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in the company " id="6" name="slide6">
            <a:extLst>
              <a:ext uri="{FF2B5EF4-FFF2-40B4-BE49-F238E27FC236}">
                <a16:creationId xmlns:a16="http://schemas.microsoft.com/office/drawing/2014/main" id="{340A7C0A-6092-4CCB-99F8-7F9713B5EA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035"/>
            <a:ext cx="12192000" cy="62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age by Department type and jobs role " id="7" name="slide7">
            <a:extLst>
              <a:ext uri="{FF2B5EF4-FFF2-40B4-BE49-F238E27FC236}">
                <a16:creationId xmlns:a16="http://schemas.microsoft.com/office/drawing/2014/main" id="{3C6BA138-CED7-431A-AF81-8FF8FAE2F3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93"/>
            <a:ext cx="12192000" cy="664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and Jobs Role " id="8" name="slide8">
            <a:extLst>
              <a:ext uri="{FF2B5EF4-FFF2-40B4-BE49-F238E27FC236}">
                <a16:creationId xmlns:a16="http://schemas.microsoft.com/office/drawing/2014/main" id="{A310A618-8D3B-4D70-8DA7-213528801B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839"/>
            <a:ext cx="12192000" cy="61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&amp;amp; Marital Status" id="9" name="slide9">
            <a:extLst>
              <a:ext uri="{FF2B5EF4-FFF2-40B4-BE49-F238E27FC236}">
                <a16:creationId xmlns:a16="http://schemas.microsoft.com/office/drawing/2014/main" id="{C007CFC1-E518-4AF4-B1FF-3AEB8E74DD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226"/>
            <a:ext cx="12192000" cy="610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2023-07-21T06:57:15Z</dcterms:created>
  <dcterms:modified xsi:type="dcterms:W3CDTF">2023-07-21T06:57:15Z</dcterms:modified>
</cp:coreProperties>
</file>